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6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68" r:id="rId7"/>
    <p:sldId id="267" r:id="rId8"/>
    <p:sldId id="269" r:id="rId9"/>
    <p:sldId id="271" r:id="rId10"/>
    <p:sldId id="272" r:id="rId11"/>
    <p:sldId id="270" r:id="rId12"/>
    <p:sldId id="281" r:id="rId13"/>
    <p:sldId id="276" r:id="rId14"/>
    <p:sldId id="275" r:id="rId15"/>
    <p:sldId id="277" r:id="rId16"/>
    <p:sldId id="262" r:id="rId17"/>
    <p:sldId id="263" r:id="rId18"/>
    <p:sldId id="264" r:id="rId19"/>
    <p:sldId id="265" r:id="rId20"/>
    <p:sldId id="266" r:id="rId21"/>
    <p:sldId id="284" r:id="rId22"/>
    <p:sldId id="279" r:id="rId23"/>
    <p:sldId id="282" r:id="rId24"/>
    <p:sldId id="283" r:id="rId25"/>
    <p:sldId id="280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S  GONZALEZ" initials="DG" lastIdx="10" clrIdx="0">
    <p:extLst>
      <p:ext uri="{19B8F6BF-5375-455C-9EA6-DF929625EA0E}">
        <p15:presenceInfo xmlns:p15="http://schemas.microsoft.com/office/powerpoint/2012/main" userId="DAVIDS  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0:14.727" idx="1">
    <p:pos x="4597" y="2512"/>
    <p:text>Agregar diapositivas sobre douglas peucker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10:35.366" idx="2">
    <p:pos x="10" y="10"/>
    <p:text>cluster kibana elasticsearch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11:44.004" idx="3">
    <p:pos x="5575" y="3118"/>
    <p:text>Explicar query geográfico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5:27.404" idx="4">
    <p:pos x="1119" y="1457"/>
    <p:text>Pegar logo de habitat III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6:39.188" idx="5">
    <p:pos x="1841" y="1576"/>
    <p:text>Colocar politicas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7:22.306" idx="6">
    <p:pos x="3719" y="1680"/>
    <p:text>Tabulación de resultados de encuesta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9:36.042" idx="7">
    <p:pos x="7246" y="432"/>
    <p:text>Usar graficos explicar procesos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22:05.627" idx="9">
    <p:pos x="10" y="10"/>
    <p:text>Colocar un geografico de kibana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22:19.331" idx="10">
    <p:pos x="146" y="146"/>
    <p:text>Realizar video quinde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F109C-C233-495F-A0AC-08D62054695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539D7ABF-038A-44BA-9B29-648EF4857E98}">
      <dgm:prSet phldrT="[Texto]"/>
      <dgm:spPr/>
      <dgm:t>
        <a:bodyPr/>
        <a:lstStyle/>
        <a:p>
          <a:r>
            <a:rPr lang="es-419" dirty="0"/>
            <a:t>Paradas Inteligentes</a:t>
          </a:r>
        </a:p>
      </dgm:t>
    </dgm:pt>
    <dgm:pt modelId="{4B8CDBFA-49EF-472E-8969-1250EE74CFB0}" type="parTrans" cxnId="{DDB0D96F-2DFF-44B0-8E26-6C4AD86B934D}">
      <dgm:prSet/>
      <dgm:spPr/>
      <dgm:t>
        <a:bodyPr/>
        <a:lstStyle/>
        <a:p>
          <a:endParaRPr lang="es-419"/>
        </a:p>
      </dgm:t>
    </dgm:pt>
    <dgm:pt modelId="{5FFB87A7-1873-44AD-A79D-FE0BC76483A0}" type="sibTrans" cxnId="{DDB0D96F-2DFF-44B0-8E26-6C4AD86B934D}">
      <dgm:prSet/>
      <dgm:spPr/>
      <dgm:t>
        <a:bodyPr/>
        <a:lstStyle/>
        <a:p>
          <a:endParaRPr lang="es-419"/>
        </a:p>
      </dgm:t>
    </dgm:pt>
    <dgm:pt modelId="{3402208A-A7FE-41BB-8839-BD555CA992F9}">
      <dgm:prSet phldrT="[Texto]"/>
      <dgm:spPr/>
      <dgm:t>
        <a:bodyPr/>
        <a:lstStyle/>
        <a:p>
          <a:r>
            <a:rPr lang="es-419" dirty="0"/>
            <a:t>Cobro electrónico</a:t>
          </a:r>
        </a:p>
      </dgm:t>
    </dgm:pt>
    <dgm:pt modelId="{B7302BF3-9290-485C-84CE-A4139FED2234}" type="parTrans" cxnId="{D645EB8D-A947-472C-865C-9F5FA83B01DA}">
      <dgm:prSet/>
      <dgm:spPr/>
      <dgm:t>
        <a:bodyPr/>
        <a:lstStyle/>
        <a:p>
          <a:endParaRPr lang="es-419"/>
        </a:p>
      </dgm:t>
    </dgm:pt>
    <dgm:pt modelId="{595A2F46-96BD-46D1-ABA7-DE87F34EE9AF}" type="sibTrans" cxnId="{D645EB8D-A947-472C-865C-9F5FA83B01DA}">
      <dgm:prSet/>
      <dgm:spPr/>
      <dgm:t>
        <a:bodyPr/>
        <a:lstStyle/>
        <a:p>
          <a:endParaRPr lang="es-419"/>
        </a:p>
      </dgm:t>
    </dgm:pt>
    <dgm:pt modelId="{402CF023-A14F-472C-A26C-6DB45C2DEABA}" type="pres">
      <dgm:prSet presAssocID="{BD5F109C-C233-495F-A0AC-08D620546954}" presName="Name0" presStyleCnt="0">
        <dgm:presLayoutVars>
          <dgm:dir/>
          <dgm:resizeHandles val="exact"/>
        </dgm:presLayoutVars>
      </dgm:prSet>
      <dgm:spPr/>
    </dgm:pt>
    <dgm:pt modelId="{B92AE149-C73B-4A4D-80C4-F3E3948177AA}" type="pres">
      <dgm:prSet presAssocID="{539D7ABF-038A-44BA-9B29-648EF4857E98}" presName="composite" presStyleCnt="0"/>
      <dgm:spPr/>
    </dgm:pt>
    <dgm:pt modelId="{CAB9FB74-49B0-47F2-A902-3367C593E951}" type="pres">
      <dgm:prSet presAssocID="{539D7ABF-038A-44BA-9B29-648EF4857E98}" presName="rect1" presStyleLbl="bgImgPlace1" presStyleIdx="0" presStyleCnt="2" custLinFactNeighborX="-13495" custLinFactNeighborY="58"/>
      <dgm:spPr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246049EF-7352-4921-910E-01CF5335A397}" type="pres">
      <dgm:prSet presAssocID="{539D7ABF-038A-44BA-9B29-648EF4857E98}" presName="wedgeRectCallout1" presStyleLbl="node1" presStyleIdx="0" presStyleCnt="2" custLinFactNeighborX="-15162" custLinFactNeighborY="166">
        <dgm:presLayoutVars>
          <dgm:bulletEnabled val="1"/>
        </dgm:presLayoutVars>
      </dgm:prSet>
      <dgm:spPr/>
    </dgm:pt>
    <dgm:pt modelId="{A52B8EE3-E132-4E0B-9E1F-55C92942668A}" type="pres">
      <dgm:prSet presAssocID="{5FFB87A7-1873-44AD-A79D-FE0BC76483A0}" presName="sibTrans" presStyleCnt="0"/>
      <dgm:spPr/>
    </dgm:pt>
    <dgm:pt modelId="{81D2C260-0A8F-429A-A1F7-CD1B03ADCF46}" type="pres">
      <dgm:prSet presAssocID="{3402208A-A7FE-41BB-8839-BD555CA992F9}" presName="composite" presStyleCnt="0"/>
      <dgm:spPr/>
    </dgm:pt>
    <dgm:pt modelId="{F64D7AE2-683D-4D40-B5ED-D38B482CF3BC}" type="pres">
      <dgm:prSet presAssocID="{3402208A-A7FE-41BB-8839-BD555CA992F9}" presName="rect1" presStyleLbl="bgImgPlace1" presStyleIdx="1" presStyleCnt="2" custLinFactNeighborX="26769" custLinFactNeighborY="58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016A2CB3-6953-42CF-AE81-FE1FE7D34A0A}" type="pres">
      <dgm:prSet presAssocID="{3402208A-A7FE-41BB-8839-BD555CA992F9}" presName="wedgeRectCallout1" presStyleLbl="node1" presStyleIdx="1" presStyleCnt="2" custLinFactNeighborX="30078" custLinFactNeighborY="166">
        <dgm:presLayoutVars>
          <dgm:bulletEnabled val="1"/>
        </dgm:presLayoutVars>
      </dgm:prSet>
      <dgm:spPr/>
    </dgm:pt>
  </dgm:ptLst>
  <dgm:cxnLst>
    <dgm:cxn modelId="{6B2D0261-5733-4BED-9136-CBE8EADB3DBA}" type="presOf" srcId="{3402208A-A7FE-41BB-8839-BD555CA992F9}" destId="{016A2CB3-6953-42CF-AE81-FE1FE7D34A0A}" srcOrd="0" destOrd="0" presId="urn:microsoft.com/office/officeart/2008/layout/BendingPictureCaptionList"/>
    <dgm:cxn modelId="{31260642-0912-4375-B613-88933523217F}" type="presOf" srcId="{BD5F109C-C233-495F-A0AC-08D620546954}" destId="{402CF023-A14F-472C-A26C-6DB45C2DEABA}" srcOrd="0" destOrd="0" presId="urn:microsoft.com/office/officeart/2008/layout/BendingPictureCaptionList"/>
    <dgm:cxn modelId="{46367948-C54B-45E6-9541-9591EADF2124}" type="presOf" srcId="{539D7ABF-038A-44BA-9B29-648EF4857E98}" destId="{246049EF-7352-4921-910E-01CF5335A397}" srcOrd="0" destOrd="0" presId="urn:microsoft.com/office/officeart/2008/layout/BendingPictureCaptionList"/>
    <dgm:cxn modelId="{DDB0D96F-2DFF-44B0-8E26-6C4AD86B934D}" srcId="{BD5F109C-C233-495F-A0AC-08D620546954}" destId="{539D7ABF-038A-44BA-9B29-648EF4857E98}" srcOrd="0" destOrd="0" parTransId="{4B8CDBFA-49EF-472E-8969-1250EE74CFB0}" sibTransId="{5FFB87A7-1873-44AD-A79D-FE0BC76483A0}"/>
    <dgm:cxn modelId="{D645EB8D-A947-472C-865C-9F5FA83B01DA}" srcId="{BD5F109C-C233-495F-A0AC-08D620546954}" destId="{3402208A-A7FE-41BB-8839-BD555CA992F9}" srcOrd="1" destOrd="0" parTransId="{B7302BF3-9290-485C-84CE-A4139FED2234}" sibTransId="{595A2F46-96BD-46D1-ABA7-DE87F34EE9AF}"/>
    <dgm:cxn modelId="{6A050EE9-C129-4092-9F42-431EC5AEC335}" type="presParOf" srcId="{402CF023-A14F-472C-A26C-6DB45C2DEABA}" destId="{B92AE149-C73B-4A4D-80C4-F3E3948177AA}" srcOrd="0" destOrd="0" presId="urn:microsoft.com/office/officeart/2008/layout/BendingPictureCaptionList"/>
    <dgm:cxn modelId="{347723DB-E6D7-4207-833A-039E26CF31D5}" type="presParOf" srcId="{B92AE149-C73B-4A4D-80C4-F3E3948177AA}" destId="{CAB9FB74-49B0-47F2-A902-3367C593E951}" srcOrd="0" destOrd="0" presId="urn:microsoft.com/office/officeart/2008/layout/BendingPictureCaptionList"/>
    <dgm:cxn modelId="{1C8F4C86-25DD-4A90-B694-1347F7A4A1E5}" type="presParOf" srcId="{B92AE149-C73B-4A4D-80C4-F3E3948177AA}" destId="{246049EF-7352-4921-910E-01CF5335A397}" srcOrd="1" destOrd="0" presId="urn:microsoft.com/office/officeart/2008/layout/BendingPictureCaptionList"/>
    <dgm:cxn modelId="{FC3001C3-D581-491D-B45E-098328B282B0}" type="presParOf" srcId="{402CF023-A14F-472C-A26C-6DB45C2DEABA}" destId="{A52B8EE3-E132-4E0B-9E1F-55C92942668A}" srcOrd="1" destOrd="0" presId="urn:microsoft.com/office/officeart/2008/layout/BendingPictureCaptionList"/>
    <dgm:cxn modelId="{38101779-460D-4AB0-9C49-F9ED6D54C4A4}" type="presParOf" srcId="{402CF023-A14F-472C-A26C-6DB45C2DEABA}" destId="{81D2C260-0A8F-429A-A1F7-CD1B03ADCF46}" srcOrd="2" destOrd="0" presId="urn:microsoft.com/office/officeart/2008/layout/BendingPictureCaptionList"/>
    <dgm:cxn modelId="{0DD4351D-1DE0-4FFA-A7DA-8BA0239F14E6}" type="presParOf" srcId="{81D2C260-0A8F-429A-A1F7-CD1B03ADCF46}" destId="{F64D7AE2-683D-4D40-B5ED-D38B482CF3BC}" srcOrd="0" destOrd="0" presId="urn:microsoft.com/office/officeart/2008/layout/BendingPictureCaptionList"/>
    <dgm:cxn modelId="{B74D1372-C5FB-48B6-8998-85678D09ECA3}" type="presParOf" srcId="{81D2C260-0A8F-429A-A1F7-CD1B03ADCF46}" destId="{016A2CB3-6953-42CF-AE81-FE1FE7D34A0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7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8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7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4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5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6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CC7E09-BD4E-45E4-A948-2FD23CBF7C00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2C5633-80E2-4778-8443-EEC8DECF99E3}">
      <dgm:prSet/>
      <dgm:spPr/>
      <dgm:t>
        <a:bodyPr/>
        <a:lstStyle/>
        <a:p>
          <a:pPr algn="just"/>
          <a:r>
            <a:rPr lang="es-ES" dirty="0"/>
            <a:t>Desarrollar servicios web haciendo uso de </a:t>
          </a:r>
          <a:r>
            <a:rPr lang="es-ES" dirty="0" err="1"/>
            <a:t>SpringBoot</a:t>
          </a:r>
          <a:r>
            <a:rPr lang="es-ES" dirty="0"/>
            <a:t> para crear un API REST que permita consultar a la BD COUCHBASE.</a:t>
          </a:r>
          <a:endParaRPr lang="en-US" dirty="0"/>
        </a:p>
      </dgm:t>
    </dgm:pt>
    <dgm:pt modelId="{9D06353C-AE94-4E1A-A744-B6136DF0C2AD}" type="parTrans" cxnId="{065BEBEF-BA4F-4CF6-BF2F-984F13F02528}">
      <dgm:prSet/>
      <dgm:spPr/>
      <dgm:t>
        <a:bodyPr/>
        <a:lstStyle/>
        <a:p>
          <a:endParaRPr lang="en-US"/>
        </a:p>
      </dgm:t>
    </dgm:pt>
    <dgm:pt modelId="{C529D3D1-C822-429C-A059-AC45A5B6D7C8}" type="sibTrans" cxnId="{065BEBEF-BA4F-4CF6-BF2F-984F13F02528}">
      <dgm:prSet/>
      <dgm:spPr/>
      <dgm:t>
        <a:bodyPr/>
        <a:lstStyle/>
        <a:p>
          <a:endParaRPr lang="en-US"/>
        </a:p>
      </dgm:t>
    </dgm:pt>
    <dgm:pt modelId="{E839005B-CBB3-4970-8CE3-0DA7FAF9F07B}">
      <dgm:prSet/>
      <dgm:spPr/>
      <dgm:t>
        <a:bodyPr/>
        <a:lstStyle/>
        <a:p>
          <a:pPr algn="just"/>
          <a:r>
            <a:rPr lang="es-ES" dirty="0"/>
            <a:t>Determinar zonas de alto tráfico en un momento dado (Temporalidad) a través de </a:t>
          </a:r>
          <a:r>
            <a:rPr lang="es-ES" dirty="0" err="1"/>
            <a:t>Queries</a:t>
          </a:r>
          <a:r>
            <a:rPr lang="es-ES" dirty="0"/>
            <a:t> Geográficos para asistir en la toma de decisiones.</a:t>
          </a:r>
          <a:endParaRPr lang="en-US" dirty="0"/>
        </a:p>
      </dgm:t>
    </dgm:pt>
    <dgm:pt modelId="{06055EDE-92A4-4D9A-A27D-6AE45F5DD489}" type="parTrans" cxnId="{C6A7FBC3-04F6-461F-9DE1-B01D380AA15B}">
      <dgm:prSet/>
      <dgm:spPr/>
      <dgm:t>
        <a:bodyPr/>
        <a:lstStyle/>
        <a:p>
          <a:endParaRPr lang="en-US"/>
        </a:p>
      </dgm:t>
    </dgm:pt>
    <dgm:pt modelId="{638ABECD-B1C9-430D-81DD-F3BD856F30F2}" type="sibTrans" cxnId="{C6A7FBC3-04F6-461F-9DE1-B01D380AA15B}">
      <dgm:prSet/>
      <dgm:spPr/>
      <dgm:t>
        <a:bodyPr/>
        <a:lstStyle/>
        <a:p>
          <a:endParaRPr lang="en-US"/>
        </a:p>
      </dgm:t>
    </dgm:pt>
    <dgm:pt modelId="{A9F4D922-FD35-4CF4-B741-A8A8EE69E9BE}">
      <dgm:prSet/>
      <dgm:spPr/>
      <dgm:t>
        <a:bodyPr/>
        <a:lstStyle/>
        <a:p>
          <a:pPr algn="just"/>
          <a:r>
            <a:rPr lang="es-ES" dirty="0"/>
            <a:t>Reducir el número de puntos de trayectorias recolectadas mediante el Algoritmo Douglas-</a:t>
          </a:r>
          <a:r>
            <a:rPr lang="es-ES" dirty="0" err="1"/>
            <a:t>Peucker</a:t>
          </a:r>
          <a:r>
            <a:rPr lang="es-ES" dirty="0"/>
            <a:t> para sintetizar la información mediante de servicios web.</a:t>
          </a:r>
          <a:endParaRPr lang="en-US" dirty="0"/>
        </a:p>
      </dgm:t>
    </dgm:pt>
    <dgm:pt modelId="{D58FEB2D-B37D-4BDC-ACF0-C6B8CF1F817B}" type="parTrans" cxnId="{FD862FCE-7C9E-48ED-96A1-1D48B3CDA871}">
      <dgm:prSet/>
      <dgm:spPr/>
      <dgm:t>
        <a:bodyPr/>
        <a:lstStyle/>
        <a:p>
          <a:endParaRPr lang="en-US"/>
        </a:p>
      </dgm:t>
    </dgm:pt>
    <dgm:pt modelId="{B485182F-A560-4476-8C69-DEAD1F333015}" type="sibTrans" cxnId="{FD862FCE-7C9E-48ED-96A1-1D48B3CDA871}">
      <dgm:prSet/>
      <dgm:spPr/>
      <dgm:t>
        <a:bodyPr/>
        <a:lstStyle/>
        <a:p>
          <a:endParaRPr lang="en-US"/>
        </a:p>
      </dgm:t>
    </dgm:pt>
    <dgm:pt modelId="{12C5091B-4762-407A-B886-74ECEAF278A5}">
      <dgm:prSet/>
      <dgm:spPr/>
      <dgm:t>
        <a:bodyPr/>
        <a:lstStyle/>
        <a:p>
          <a:pPr algn="just"/>
          <a:r>
            <a:rPr lang="es-ES" dirty="0"/>
            <a:t>Gestionar información y almacenarla en base de datos COUCHBASE proporcionada por la aplicación móvil, aplicación web y el dispositivo del bus.</a:t>
          </a:r>
          <a:endParaRPr lang="en-US" dirty="0"/>
        </a:p>
      </dgm:t>
    </dgm:pt>
    <dgm:pt modelId="{2C114C77-D333-4A0B-9332-0607684B565E}" type="parTrans" cxnId="{6FDAD1FB-4F68-47D4-839F-8C6B7A013F3E}">
      <dgm:prSet/>
      <dgm:spPr/>
      <dgm:t>
        <a:bodyPr/>
        <a:lstStyle/>
        <a:p>
          <a:endParaRPr lang="es-419"/>
        </a:p>
      </dgm:t>
    </dgm:pt>
    <dgm:pt modelId="{12807D3F-E9A3-40B3-AA96-3F4A98B5D11F}" type="sibTrans" cxnId="{6FDAD1FB-4F68-47D4-839F-8C6B7A013F3E}">
      <dgm:prSet/>
      <dgm:spPr/>
      <dgm:t>
        <a:bodyPr/>
        <a:lstStyle/>
        <a:p>
          <a:endParaRPr lang="es-419"/>
        </a:p>
      </dgm:t>
    </dgm:pt>
    <dgm:pt modelId="{9A2E4D72-707E-47D6-9255-B8F82CB865C2}">
      <dgm:prSet/>
      <dgm:spPr/>
      <dgm:t>
        <a:bodyPr/>
        <a:lstStyle/>
        <a:p>
          <a:pPr algn="just"/>
          <a:r>
            <a:rPr lang="es-ES" dirty="0"/>
            <a:t>Identificar Paradas cercanas según la ubicación del usuario (App Móvil) mediante </a:t>
          </a:r>
          <a:r>
            <a:rPr lang="es-ES" dirty="0" err="1"/>
            <a:t>Queries</a:t>
          </a:r>
          <a:r>
            <a:rPr lang="es-ES" dirty="0"/>
            <a:t> Geográficos.</a:t>
          </a:r>
          <a:endParaRPr lang="en-US" dirty="0"/>
        </a:p>
      </dgm:t>
    </dgm:pt>
    <dgm:pt modelId="{FB34E2D2-33D6-4B26-8086-351380FA3E89}" type="parTrans" cxnId="{5876DA20-5989-4BBB-A40A-76A643258C1C}">
      <dgm:prSet/>
      <dgm:spPr/>
      <dgm:t>
        <a:bodyPr/>
        <a:lstStyle/>
        <a:p>
          <a:endParaRPr lang="es-419"/>
        </a:p>
      </dgm:t>
    </dgm:pt>
    <dgm:pt modelId="{D4DC6705-AF72-451F-8D0D-75D2BAA56DD1}" type="sibTrans" cxnId="{5876DA20-5989-4BBB-A40A-76A643258C1C}">
      <dgm:prSet/>
      <dgm:spPr/>
      <dgm:t>
        <a:bodyPr/>
        <a:lstStyle/>
        <a:p>
          <a:endParaRPr lang="es-419"/>
        </a:p>
      </dgm:t>
    </dgm:pt>
    <dgm:pt modelId="{C661EDA9-7FFC-4275-871A-D76A2D3291EF}">
      <dgm:prSet/>
      <dgm:spPr/>
      <dgm:t>
        <a:bodyPr/>
        <a:lstStyle/>
        <a:p>
          <a:pPr algn="just"/>
          <a:r>
            <a:rPr lang="es-ES" dirty="0"/>
            <a:t>Realizar el cálculo aproximado del tiempo que tardará un Bus en llegar a una determinada parada.</a:t>
          </a:r>
          <a:r>
            <a:rPr lang="x-none" dirty="0"/>
            <a:t> </a:t>
          </a:r>
          <a:endParaRPr lang="en-US" dirty="0"/>
        </a:p>
      </dgm:t>
    </dgm:pt>
    <dgm:pt modelId="{150EC3D8-3891-470A-B816-1D940779A6AF}" type="parTrans" cxnId="{8EF4A8DC-AAEB-43F0-AD41-56BE277AACCD}">
      <dgm:prSet/>
      <dgm:spPr/>
      <dgm:t>
        <a:bodyPr/>
        <a:lstStyle/>
        <a:p>
          <a:endParaRPr lang="es-419"/>
        </a:p>
      </dgm:t>
    </dgm:pt>
    <dgm:pt modelId="{A54DAD8C-5DAA-4D94-876D-C512A5237AE6}" type="sibTrans" cxnId="{8EF4A8DC-AAEB-43F0-AD41-56BE277AACCD}">
      <dgm:prSet/>
      <dgm:spPr/>
      <dgm:t>
        <a:bodyPr/>
        <a:lstStyle/>
        <a:p>
          <a:endParaRPr lang="es-419"/>
        </a:p>
      </dgm:t>
    </dgm:pt>
    <dgm:pt modelId="{3C409471-BB27-46A6-8748-69342F247C77}" type="pres">
      <dgm:prSet presAssocID="{69CC7E09-BD4E-45E4-A948-2FD23CBF7C00}" presName="Name0" presStyleCnt="0">
        <dgm:presLayoutVars>
          <dgm:chMax val="7"/>
          <dgm:chPref val="7"/>
          <dgm:dir/>
        </dgm:presLayoutVars>
      </dgm:prSet>
      <dgm:spPr/>
    </dgm:pt>
    <dgm:pt modelId="{060F1739-2459-48C7-B502-ADBF4ED5B9AB}" type="pres">
      <dgm:prSet presAssocID="{69CC7E09-BD4E-45E4-A948-2FD23CBF7C00}" presName="Name1" presStyleCnt="0"/>
      <dgm:spPr/>
    </dgm:pt>
    <dgm:pt modelId="{63D7554C-E08C-4781-94DF-CB13D06B406B}" type="pres">
      <dgm:prSet presAssocID="{69CC7E09-BD4E-45E4-A948-2FD23CBF7C00}" presName="cycle" presStyleCnt="0"/>
      <dgm:spPr/>
    </dgm:pt>
    <dgm:pt modelId="{914FB9E4-C2FE-488E-848E-858203299163}" type="pres">
      <dgm:prSet presAssocID="{69CC7E09-BD4E-45E4-A948-2FD23CBF7C00}" presName="srcNode" presStyleLbl="node1" presStyleIdx="0" presStyleCnt="6"/>
      <dgm:spPr/>
    </dgm:pt>
    <dgm:pt modelId="{2B848264-26C7-4192-BDD4-373210F9B785}" type="pres">
      <dgm:prSet presAssocID="{69CC7E09-BD4E-45E4-A948-2FD23CBF7C00}" presName="conn" presStyleLbl="parChTrans1D2" presStyleIdx="0" presStyleCnt="1"/>
      <dgm:spPr/>
    </dgm:pt>
    <dgm:pt modelId="{90976201-4DC4-4593-9DF2-95579D311D01}" type="pres">
      <dgm:prSet presAssocID="{69CC7E09-BD4E-45E4-A948-2FD23CBF7C00}" presName="extraNode" presStyleLbl="node1" presStyleIdx="0" presStyleCnt="6"/>
      <dgm:spPr/>
    </dgm:pt>
    <dgm:pt modelId="{A73AC09B-A84F-420A-9163-76B70AFDA833}" type="pres">
      <dgm:prSet presAssocID="{69CC7E09-BD4E-45E4-A948-2FD23CBF7C00}" presName="dstNode" presStyleLbl="node1" presStyleIdx="0" presStyleCnt="6"/>
      <dgm:spPr/>
    </dgm:pt>
    <dgm:pt modelId="{5FCA2D9E-3D25-4312-82B2-D1CA75183905}" type="pres">
      <dgm:prSet presAssocID="{A42C5633-80E2-4778-8443-EEC8DECF99E3}" presName="text_1" presStyleLbl="node1" presStyleIdx="0" presStyleCnt="6">
        <dgm:presLayoutVars>
          <dgm:bulletEnabled val="1"/>
        </dgm:presLayoutVars>
      </dgm:prSet>
      <dgm:spPr/>
    </dgm:pt>
    <dgm:pt modelId="{F904384B-328B-4A02-8095-3D41E05438CE}" type="pres">
      <dgm:prSet presAssocID="{A42C5633-80E2-4778-8443-EEC8DECF99E3}" presName="accent_1" presStyleCnt="0"/>
      <dgm:spPr/>
    </dgm:pt>
    <dgm:pt modelId="{5FD1BF0F-72A2-4AE7-AA71-90464920C860}" type="pres">
      <dgm:prSet presAssocID="{A42C5633-80E2-4778-8443-EEC8DECF99E3}" presName="accentRepeatNode" presStyleLbl="solidFgAcc1" presStyleIdx="0" presStyleCnt="6" custScaleX="114794" custScaleY="115495"/>
      <dgm:spPr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71FB5051-D005-4C47-83C0-BA44A5F48A07}" type="pres">
      <dgm:prSet presAssocID="{E839005B-CBB3-4970-8CE3-0DA7FAF9F07B}" presName="text_2" presStyleLbl="node1" presStyleIdx="1" presStyleCnt="6">
        <dgm:presLayoutVars>
          <dgm:bulletEnabled val="1"/>
        </dgm:presLayoutVars>
      </dgm:prSet>
      <dgm:spPr/>
    </dgm:pt>
    <dgm:pt modelId="{E09A7337-C914-46BE-A334-EE0B64C0C599}" type="pres">
      <dgm:prSet presAssocID="{E839005B-CBB3-4970-8CE3-0DA7FAF9F07B}" presName="accent_2" presStyleCnt="0"/>
      <dgm:spPr/>
    </dgm:pt>
    <dgm:pt modelId="{DB7B18A1-8A10-4BB7-A51D-088A84A16FED}" type="pres">
      <dgm:prSet presAssocID="{E839005B-CBB3-4970-8CE3-0DA7FAF9F07B}" presName="accentRepeatNode" presStyleLbl="solidFgAcc1" presStyleIdx="1" presStyleCnt="6" custScaleX="115151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B36F0222-D41B-47D7-AE42-D36482F9BDD9}" type="pres">
      <dgm:prSet presAssocID="{A9F4D922-FD35-4CF4-B741-A8A8EE69E9BE}" presName="text_3" presStyleLbl="node1" presStyleIdx="2" presStyleCnt="6">
        <dgm:presLayoutVars>
          <dgm:bulletEnabled val="1"/>
        </dgm:presLayoutVars>
      </dgm:prSet>
      <dgm:spPr/>
    </dgm:pt>
    <dgm:pt modelId="{CDEEE42E-1F8D-4D2F-A280-6BAA7ECE522F}" type="pres">
      <dgm:prSet presAssocID="{A9F4D922-FD35-4CF4-B741-A8A8EE69E9BE}" presName="accent_3" presStyleCnt="0"/>
      <dgm:spPr/>
    </dgm:pt>
    <dgm:pt modelId="{D2BA41B8-6277-4DC8-BF1C-BBEF5A9038FE}" type="pres">
      <dgm:prSet presAssocID="{A9F4D922-FD35-4CF4-B741-A8A8EE69E9BE}" presName="accentRepeatNode" presStyleLbl="solidFgAcc1" presStyleIdx="2" presStyleCnt="6" custScaleX="115556" custScaleY="115556"/>
      <dgm:spPr>
        <a:xfrm>
          <a:off x="1014457" y="2397134"/>
          <a:ext cx="887877" cy="887877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gm:spPr>
    </dgm:pt>
    <dgm:pt modelId="{C4359820-655A-4C4D-BA57-28AF6E3C1A28}" type="pres">
      <dgm:prSet presAssocID="{12C5091B-4762-407A-B886-74ECEAF278A5}" presName="text_4" presStyleLbl="node1" presStyleIdx="3" presStyleCnt="6">
        <dgm:presLayoutVars>
          <dgm:bulletEnabled val="1"/>
        </dgm:presLayoutVars>
      </dgm:prSet>
      <dgm:spPr/>
    </dgm:pt>
    <dgm:pt modelId="{3802714F-3215-4AA2-8127-A397ED22FEC0}" type="pres">
      <dgm:prSet presAssocID="{12C5091B-4762-407A-B886-74ECEAF278A5}" presName="accent_4" presStyleCnt="0"/>
      <dgm:spPr/>
    </dgm:pt>
    <dgm:pt modelId="{467F6063-EA98-42F7-81A6-C16728E52BE6}" type="pres">
      <dgm:prSet presAssocID="{12C5091B-4762-407A-B886-74ECEAF278A5}" presName="accentRepeatNode" presStyleLbl="solidFgAcc1" presStyleIdx="3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D948B2F3-333F-4BF1-B744-15DE83DEB919}" type="pres">
      <dgm:prSet presAssocID="{9A2E4D72-707E-47D6-9255-B8F82CB865C2}" presName="text_5" presStyleLbl="node1" presStyleIdx="4" presStyleCnt="6">
        <dgm:presLayoutVars>
          <dgm:bulletEnabled val="1"/>
        </dgm:presLayoutVars>
      </dgm:prSet>
      <dgm:spPr/>
    </dgm:pt>
    <dgm:pt modelId="{D15FA4EB-C9EF-4703-B116-06BAE2B848AC}" type="pres">
      <dgm:prSet presAssocID="{9A2E4D72-707E-47D6-9255-B8F82CB865C2}" presName="accent_5" presStyleCnt="0"/>
      <dgm:spPr/>
    </dgm:pt>
    <dgm:pt modelId="{E0A597EC-5C63-4736-A832-1FB28E5B06D0}" type="pres">
      <dgm:prSet presAssocID="{9A2E4D72-707E-47D6-9255-B8F82CB865C2}" presName="accentRepeatNode" presStyleLbl="solidFgAcc1" presStyleIdx="4" presStyleCnt="6" custScaleX="115556" custScaleY="115556" custLinFactNeighborX="-3258" custLinFactNeighborY="1088"/>
      <dgm:spPr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</dgm:spPr>
    </dgm:pt>
    <dgm:pt modelId="{30EE0916-453A-4CB8-BE46-6544C8F1A577}" type="pres">
      <dgm:prSet presAssocID="{C661EDA9-7FFC-4275-871A-D76A2D3291EF}" presName="text_6" presStyleLbl="node1" presStyleIdx="5" presStyleCnt="6">
        <dgm:presLayoutVars>
          <dgm:bulletEnabled val="1"/>
        </dgm:presLayoutVars>
      </dgm:prSet>
      <dgm:spPr/>
    </dgm:pt>
    <dgm:pt modelId="{C99EE1F7-BEC7-44CD-97EC-7FFE89AB25B0}" type="pres">
      <dgm:prSet presAssocID="{C661EDA9-7FFC-4275-871A-D76A2D3291EF}" presName="accent_6" presStyleCnt="0"/>
      <dgm:spPr/>
    </dgm:pt>
    <dgm:pt modelId="{5A1C2E6E-80FD-495A-998A-18E66AA25D4E}" type="pres">
      <dgm:prSet presAssocID="{C661EDA9-7FFC-4275-871A-D76A2D3291EF}" presName="accentRepeatNode" presStyleLbl="solidFgAcc1" presStyleIdx="5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</dgm:spPr>
    </dgm:pt>
  </dgm:ptLst>
  <dgm:cxnLst>
    <dgm:cxn modelId="{74A19B03-B957-4A56-BB5F-27619C5FF2FE}" type="presOf" srcId="{C529D3D1-C822-429C-A059-AC45A5B6D7C8}" destId="{2B848264-26C7-4192-BDD4-373210F9B785}" srcOrd="0" destOrd="0" presId="urn:microsoft.com/office/officeart/2008/layout/VerticalCurvedList"/>
    <dgm:cxn modelId="{5876DA20-5989-4BBB-A40A-76A643258C1C}" srcId="{69CC7E09-BD4E-45E4-A948-2FD23CBF7C00}" destId="{9A2E4D72-707E-47D6-9255-B8F82CB865C2}" srcOrd="4" destOrd="0" parTransId="{FB34E2D2-33D6-4B26-8086-351380FA3E89}" sibTransId="{D4DC6705-AF72-451F-8D0D-75D2BAA56DD1}"/>
    <dgm:cxn modelId="{917C0736-F965-41DD-8679-AF9F32D6BF05}" type="presOf" srcId="{C661EDA9-7FFC-4275-871A-D76A2D3291EF}" destId="{30EE0916-453A-4CB8-BE46-6544C8F1A577}" srcOrd="0" destOrd="0" presId="urn:microsoft.com/office/officeart/2008/layout/VerticalCurvedList"/>
    <dgm:cxn modelId="{B8F87A55-C601-49AA-ACD4-2D15BBA6D633}" type="presOf" srcId="{E839005B-CBB3-4970-8CE3-0DA7FAF9F07B}" destId="{71FB5051-D005-4C47-83C0-BA44A5F48A07}" srcOrd="0" destOrd="0" presId="urn:microsoft.com/office/officeart/2008/layout/VerticalCurvedList"/>
    <dgm:cxn modelId="{6A43E9A4-CE3A-4E9B-82B2-4C77413D3457}" type="presOf" srcId="{A42C5633-80E2-4778-8443-EEC8DECF99E3}" destId="{5FCA2D9E-3D25-4312-82B2-D1CA75183905}" srcOrd="0" destOrd="0" presId="urn:microsoft.com/office/officeart/2008/layout/VerticalCurvedList"/>
    <dgm:cxn modelId="{C6A7FBC3-04F6-461F-9DE1-B01D380AA15B}" srcId="{69CC7E09-BD4E-45E4-A948-2FD23CBF7C00}" destId="{E839005B-CBB3-4970-8CE3-0DA7FAF9F07B}" srcOrd="1" destOrd="0" parTransId="{06055EDE-92A4-4D9A-A27D-6AE45F5DD489}" sibTransId="{638ABECD-B1C9-430D-81DD-F3BD856F30F2}"/>
    <dgm:cxn modelId="{FD862FCE-7C9E-48ED-96A1-1D48B3CDA871}" srcId="{69CC7E09-BD4E-45E4-A948-2FD23CBF7C00}" destId="{A9F4D922-FD35-4CF4-B741-A8A8EE69E9BE}" srcOrd="2" destOrd="0" parTransId="{D58FEB2D-B37D-4BDC-ACF0-C6B8CF1F817B}" sibTransId="{B485182F-A560-4476-8C69-DEAD1F333015}"/>
    <dgm:cxn modelId="{785368DB-1696-4112-95BB-0BE1B77E2B0D}" type="presOf" srcId="{69CC7E09-BD4E-45E4-A948-2FD23CBF7C00}" destId="{3C409471-BB27-46A6-8748-69342F247C77}" srcOrd="0" destOrd="0" presId="urn:microsoft.com/office/officeart/2008/layout/VerticalCurvedList"/>
    <dgm:cxn modelId="{8EF4A8DC-AAEB-43F0-AD41-56BE277AACCD}" srcId="{69CC7E09-BD4E-45E4-A948-2FD23CBF7C00}" destId="{C661EDA9-7FFC-4275-871A-D76A2D3291EF}" srcOrd="5" destOrd="0" parTransId="{150EC3D8-3891-470A-B816-1D940779A6AF}" sibTransId="{A54DAD8C-5DAA-4D94-876D-C512A5237AE6}"/>
    <dgm:cxn modelId="{B7E50EE2-3795-4651-9387-6F89189FA2CC}" type="presOf" srcId="{9A2E4D72-707E-47D6-9255-B8F82CB865C2}" destId="{D948B2F3-333F-4BF1-B744-15DE83DEB919}" srcOrd="0" destOrd="0" presId="urn:microsoft.com/office/officeart/2008/layout/VerticalCurvedList"/>
    <dgm:cxn modelId="{065BEBEF-BA4F-4CF6-BF2F-984F13F02528}" srcId="{69CC7E09-BD4E-45E4-A948-2FD23CBF7C00}" destId="{A42C5633-80E2-4778-8443-EEC8DECF99E3}" srcOrd="0" destOrd="0" parTransId="{9D06353C-AE94-4E1A-A744-B6136DF0C2AD}" sibTransId="{C529D3D1-C822-429C-A059-AC45A5B6D7C8}"/>
    <dgm:cxn modelId="{F48D3EF9-9651-48BC-9410-7E4C82259661}" type="presOf" srcId="{12C5091B-4762-407A-B886-74ECEAF278A5}" destId="{C4359820-655A-4C4D-BA57-28AF6E3C1A28}" srcOrd="0" destOrd="0" presId="urn:microsoft.com/office/officeart/2008/layout/VerticalCurvedList"/>
    <dgm:cxn modelId="{6FDAD1FB-4F68-47D4-839F-8C6B7A013F3E}" srcId="{69CC7E09-BD4E-45E4-A948-2FD23CBF7C00}" destId="{12C5091B-4762-407A-B886-74ECEAF278A5}" srcOrd="3" destOrd="0" parTransId="{2C114C77-D333-4A0B-9332-0607684B565E}" sibTransId="{12807D3F-E9A3-40B3-AA96-3F4A98B5D11F}"/>
    <dgm:cxn modelId="{0C0266FE-7505-45B3-AF59-A020EDA2EECF}" type="presOf" srcId="{A9F4D922-FD35-4CF4-B741-A8A8EE69E9BE}" destId="{B36F0222-D41B-47D7-AE42-D36482F9BDD9}" srcOrd="0" destOrd="0" presId="urn:microsoft.com/office/officeart/2008/layout/VerticalCurvedList"/>
    <dgm:cxn modelId="{A62D5E06-95A1-4053-AE06-F0DDC8699CD4}" type="presParOf" srcId="{3C409471-BB27-46A6-8748-69342F247C77}" destId="{060F1739-2459-48C7-B502-ADBF4ED5B9AB}" srcOrd="0" destOrd="0" presId="urn:microsoft.com/office/officeart/2008/layout/VerticalCurvedList"/>
    <dgm:cxn modelId="{22AFA128-BF13-4212-B4CF-480247BA31BF}" type="presParOf" srcId="{060F1739-2459-48C7-B502-ADBF4ED5B9AB}" destId="{63D7554C-E08C-4781-94DF-CB13D06B406B}" srcOrd="0" destOrd="0" presId="urn:microsoft.com/office/officeart/2008/layout/VerticalCurvedList"/>
    <dgm:cxn modelId="{9D4CDE9D-B53A-449D-A2E8-89175A5ECC50}" type="presParOf" srcId="{63D7554C-E08C-4781-94DF-CB13D06B406B}" destId="{914FB9E4-C2FE-488E-848E-858203299163}" srcOrd="0" destOrd="0" presId="urn:microsoft.com/office/officeart/2008/layout/VerticalCurvedList"/>
    <dgm:cxn modelId="{E4C20EC4-7F9B-4774-BFA5-4F405F8AF22A}" type="presParOf" srcId="{63D7554C-E08C-4781-94DF-CB13D06B406B}" destId="{2B848264-26C7-4192-BDD4-373210F9B785}" srcOrd="1" destOrd="0" presId="urn:microsoft.com/office/officeart/2008/layout/VerticalCurvedList"/>
    <dgm:cxn modelId="{EAFCE65F-6E59-4BCE-9060-69AE0192961D}" type="presParOf" srcId="{63D7554C-E08C-4781-94DF-CB13D06B406B}" destId="{90976201-4DC4-4593-9DF2-95579D311D01}" srcOrd="2" destOrd="0" presId="urn:microsoft.com/office/officeart/2008/layout/VerticalCurvedList"/>
    <dgm:cxn modelId="{AABD834A-7261-4FA7-8F74-29137E4C64C4}" type="presParOf" srcId="{63D7554C-E08C-4781-94DF-CB13D06B406B}" destId="{A73AC09B-A84F-420A-9163-76B70AFDA833}" srcOrd="3" destOrd="0" presId="urn:microsoft.com/office/officeart/2008/layout/VerticalCurvedList"/>
    <dgm:cxn modelId="{489CAF76-6178-4C33-B7D1-C63CEBE24356}" type="presParOf" srcId="{060F1739-2459-48C7-B502-ADBF4ED5B9AB}" destId="{5FCA2D9E-3D25-4312-82B2-D1CA75183905}" srcOrd="1" destOrd="0" presId="urn:microsoft.com/office/officeart/2008/layout/VerticalCurvedList"/>
    <dgm:cxn modelId="{9FF3B058-2F62-499C-8D34-B21A6A8F1A69}" type="presParOf" srcId="{060F1739-2459-48C7-B502-ADBF4ED5B9AB}" destId="{F904384B-328B-4A02-8095-3D41E05438CE}" srcOrd="2" destOrd="0" presId="urn:microsoft.com/office/officeart/2008/layout/VerticalCurvedList"/>
    <dgm:cxn modelId="{0A7D127E-42BC-415D-8A9E-C4A8CD7E270A}" type="presParOf" srcId="{F904384B-328B-4A02-8095-3D41E05438CE}" destId="{5FD1BF0F-72A2-4AE7-AA71-90464920C860}" srcOrd="0" destOrd="0" presId="urn:microsoft.com/office/officeart/2008/layout/VerticalCurvedList"/>
    <dgm:cxn modelId="{1DF19855-4976-416A-B485-866522B6F530}" type="presParOf" srcId="{060F1739-2459-48C7-B502-ADBF4ED5B9AB}" destId="{71FB5051-D005-4C47-83C0-BA44A5F48A07}" srcOrd="3" destOrd="0" presId="urn:microsoft.com/office/officeart/2008/layout/VerticalCurvedList"/>
    <dgm:cxn modelId="{465E54B8-91CA-4775-89F5-E88523B2B2BE}" type="presParOf" srcId="{060F1739-2459-48C7-B502-ADBF4ED5B9AB}" destId="{E09A7337-C914-46BE-A334-EE0B64C0C599}" srcOrd="4" destOrd="0" presId="urn:microsoft.com/office/officeart/2008/layout/VerticalCurvedList"/>
    <dgm:cxn modelId="{F06EEAAF-99A2-473D-B075-18B5573CB2BF}" type="presParOf" srcId="{E09A7337-C914-46BE-A334-EE0B64C0C599}" destId="{DB7B18A1-8A10-4BB7-A51D-088A84A16FED}" srcOrd="0" destOrd="0" presId="urn:microsoft.com/office/officeart/2008/layout/VerticalCurvedList"/>
    <dgm:cxn modelId="{6552D0A5-F3F3-46D0-AD1B-9DA0935895B7}" type="presParOf" srcId="{060F1739-2459-48C7-B502-ADBF4ED5B9AB}" destId="{B36F0222-D41B-47D7-AE42-D36482F9BDD9}" srcOrd="5" destOrd="0" presId="urn:microsoft.com/office/officeart/2008/layout/VerticalCurvedList"/>
    <dgm:cxn modelId="{DB69BE9E-E3BC-427A-8D1D-ABD50009B786}" type="presParOf" srcId="{060F1739-2459-48C7-B502-ADBF4ED5B9AB}" destId="{CDEEE42E-1F8D-4D2F-A280-6BAA7ECE522F}" srcOrd="6" destOrd="0" presId="urn:microsoft.com/office/officeart/2008/layout/VerticalCurvedList"/>
    <dgm:cxn modelId="{F9B888C2-8120-429F-B035-23ACCA80D3E6}" type="presParOf" srcId="{CDEEE42E-1F8D-4D2F-A280-6BAA7ECE522F}" destId="{D2BA41B8-6277-4DC8-BF1C-BBEF5A9038FE}" srcOrd="0" destOrd="0" presId="urn:microsoft.com/office/officeart/2008/layout/VerticalCurvedList"/>
    <dgm:cxn modelId="{54211D3F-765B-4480-96D3-3F69F31123A8}" type="presParOf" srcId="{060F1739-2459-48C7-B502-ADBF4ED5B9AB}" destId="{C4359820-655A-4C4D-BA57-28AF6E3C1A28}" srcOrd="7" destOrd="0" presId="urn:microsoft.com/office/officeart/2008/layout/VerticalCurvedList"/>
    <dgm:cxn modelId="{DB3154D0-D749-4096-B1D9-3075D8C8B05C}" type="presParOf" srcId="{060F1739-2459-48C7-B502-ADBF4ED5B9AB}" destId="{3802714F-3215-4AA2-8127-A397ED22FEC0}" srcOrd="8" destOrd="0" presId="urn:microsoft.com/office/officeart/2008/layout/VerticalCurvedList"/>
    <dgm:cxn modelId="{76B62506-1163-4A60-A796-B18C167443F1}" type="presParOf" srcId="{3802714F-3215-4AA2-8127-A397ED22FEC0}" destId="{467F6063-EA98-42F7-81A6-C16728E52BE6}" srcOrd="0" destOrd="0" presId="urn:microsoft.com/office/officeart/2008/layout/VerticalCurvedList"/>
    <dgm:cxn modelId="{D01E4AA7-745A-48A1-A385-9A85EB86432E}" type="presParOf" srcId="{060F1739-2459-48C7-B502-ADBF4ED5B9AB}" destId="{D948B2F3-333F-4BF1-B744-15DE83DEB919}" srcOrd="9" destOrd="0" presId="urn:microsoft.com/office/officeart/2008/layout/VerticalCurvedList"/>
    <dgm:cxn modelId="{7517F586-1005-46A6-8C77-16BD1ABEC6BA}" type="presParOf" srcId="{060F1739-2459-48C7-B502-ADBF4ED5B9AB}" destId="{D15FA4EB-C9EF-4703-B116-06BAE2B848AC}" srcOrd="10" destOrd="0" presId="urn:microsoft.com/office/officeart/2008/layout/VerticalCurvedList"/>
    <dgm:cxn modelId="{97795879-9A3E-4383-963D-D75E4F80EEAE}" type="presParOf" srcId="{D15FA4EB-C9EF-4703-B116-06BAE2B848AC}" destId="{E0A597EC-5C63-4736-A832-1FB28E5B06D0}" srcOrd="0" destOrd="0" presId="urn:microsoft.com/office/officeart/2008/layout/VerticalCurvedList"/>
    <dgm:cxn modelId="{52487B12-1676-4F7D-89A6-7290D05C47C2}" type="presParOf" srcId="{060F1739-2459-48C7-B502-ADBF4ED5B9AB}" destId="{30EE0916-453A-4CB8-BE46-6544C8F1A577}" srcOrd="11" destOrd="0" presId="urn:microsoft.com/office/officeart/2008/layout/VerticalCurvedList"/>
    <dgm:cxn modelId="{EE4EAF20-AAD0-4317-B954-E8B81300D634}" type="presParOf" srcId="{060F1739-2459-48C7-B502-ADBF4ED5B9AB}" destId="{C99EE1F7-BEC7-44CD-97EC-7FFE89AB25B0}" srcOrd="12" destOrd="0" presId="urn:microsoft.com/office/officeart/2008/layout/VerticalCurvedList"/>
    <dgm:cxn modelId="{2FE1A786-2769-41F5-A1B4-261932DA5B77}" type="presParOf" srcId="{C99EE1F7-BEC7-44CD-97EC-7FFE89AB25B0}" destId="{5A1C2E6E-80FD-495A-998A-18E66AA25D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6E7CD4-C31D-4E4B-83F9-CAD8B98DCA00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9599F2-6A71-4D8B-8D3B-AFC33EBBFAE4}">
      <dgm:prSet/>
      <dgm:spPr/>
      <dgm:t>
        <a:bodyPr/>
        <a:lstStyle/>
        <a:p>
          <a:r>
            <a:rPr lang="es-ES"/>
            <a:t>Enfocarse en la Demanda</a:t>
          </a:r>
          <a:endParaRPr lang="en-US"/>
        </a:p>
      </dgm:t>
    </dgm:pt>
    <dgm:pt modelId="{8CA6FD23-9AAF-46BB-B8BB-0F64C24163C4}" type="parTrans" cxnId="{E32B00FE-BEBC-441C-95C0-98DF59A6031F}">
      <dgm:prSet/>
      <dgm:spPr/>
      <dgm:t>
        <a:bodyPr/>
        <a:lstStyle/>
        <a:p>
          <a:endParaRPr lang="en-US"/>
        </a:p>
      </dgm:t>
    </dgm:pt>
    <dgm:pt modelId="{C377416F-EF4D-4076-91AD-5798264B5D6A}" type="sibTrans" cxnId="{E32B00FE-BEBC-441C-95C0-98DF59A6031F}">
      <dgm:prSet phldrT="01" phldr="0"/>
      <dgm:spPr/>
      <dgm:t>
        <a:bodyPr/>
        <a:lstStyle/>
        <a:p>
          <a:endParaRPr lang="es-EC"/>
        </a:p>
      </dgm:t>
    </dgm:pt>
    <dgm:pt modelId="{88D496DE-F66B-4E64-944D-7B0436D49492}">
      <dgm:prSet/>
      <dgm:spPr/>
      <dgm:t>
        <a:bodyPr/>
        <a:lstStyle/>
        <a:p>
          <a:r>
            <a:rPr lang="es-ES"/>
            <a:t>Uso de las TICs.</a:t>
          </a:r>
          <a:endParaRPr lang="en-US"/>
        </a:p>
      </dgm:t>
    </dgm:pt>
    <dgm:pt modelId="{FE1AE537-6FD2-4B1F-9CDF-EDCB5FE07C83}" type="parTrans" cxnId="{472BF568-2106-4C56-9D63-3753F903DD97}">
      <dgm:prSet/>
      <dgm:spPr/>
      <dgm:t>
        <a:bodyPr/>
        <a:lstStyle/>
        <a:p>
          <a:endParaRPr lang="en-US"/>
        </a:p>
      </dgm:t>
    </dgm:pt>
    <dgm:pt modelId="{22907428-1981-4A34-8F0C-023E85AB2A4A}" type="sibTrans" cxnId="{472BF568-2106-4C56-9D63-3753F903DD97}">
      <dgm:prSet phldrT="02" phldr="0"/>
      <dgm:spPr/>
      <dgm:t>
        <a:bodyPr/>
        <a:lstStyle/>
        <a:p>
          <a:endParaRPr lang="es-EC"/>
        </a:p>
      </dgm:t>
    </dgm:pt>
    <dgm:pt modelId="{A49D7841-947F-479A-921D-55827B943EFE}">
      <dgm:prSet/>
      <dgm:spPr/>
      <dgm:t>
        <a:bodyPr/>
        <a:lstStyle/>
        <a:p>
          <a:r>
            <a:rPr lang="es-ES" dirty="0"/>
            <a:t>Coordinación de políticas ambientales y coordinación institucional.</a:t>
          </a:r>
          <a:endParaRPr lang="en-US" dirty="0"/>
        </a:p>
      </dgm:t>
    </dgm:pt>
    <dgm:pt modelId="{9C1D6FF6-355D-4B86-AD3E-1142DD60D120}" type="parTrans" cxnId="{9B7671CD-B551-4588-95EC-DFD9802BB5A1}">
      <dgm:prSet/>
      <dgm:spPr/>
      <dgm:t>
        <a:bodyPr/>
        <a:lstStyle/>
        <a:p>
          <a:endParaRPr lang="en-US"/>
        </a:p>
      </dgm:t>
    </dgm:pt>
    <dgm:pt modelId="{30C1D488-57FA-44DC-BBD8-72B76FB42007}" type="sibTrans" cxnId="{9B7671CD-B551-4588-95EC-DFD9802BB5A1}">
      <dgm:prSet phldrT="03" phldr="0"/>
      <dgm:spPr/>
      <dgm:t>
        <a:bodyPr/>
        <a:lstStyle/>
        <a:p>
          <a:endParaRPr lang="es-EC"/>
        </a:p>
      </dgm:t>
    </dgm:pt>
    <dgm:pt modelId="{1900BDB9-C29D-4C36-9D0A-9EA6CA21080F}" type="pres">
      <dgm:prSet presAssocID="{826E7CD4-C31D-4E4B-83F9-CAD8B98DCA00}" presName="rootnode" presStyleCnt="0">
        <dgm:presLayoutVars>
          <dgm:chMax/>
          <dgm:chPref/>
          <dgm:dir/>
          <dgm:animLvl val="lvl"/>
        </dgm:presLayoutVars>
      </dgm:prSet>
      <dgm:spPr/>
    </dgm:pt>
    <dgm:pt modelId="{58ED65C8-FF69-4A26-9BB1-89E1D5618CF4}" type="pres">
      <dgm:prSet presAssocID="{459599F2-6A71-4D8B-8D3B-AFC33EBBFAE4}" presName="composite" presStyleCnt="0"/>
      <dgm:spPr/>
    </dgm:pt>
    <dgm:pt modelId="{2B5D1901-D00C-4EFB-9EC6-588DA842142A}" type="pres">
      <dgm:prSet presAssocID="{459599F2-6A71-4D8B-8D3B-AFC33EBBFAE4}" presName="LShape" presStyleLbl="alignNode1" presStyleIdx="0" presStyleCnt="5"/>
      <dgm:spPr/>
    </dgm:pt>
    <dgm:pt modelId="{5AC41F95-1B87-4FCC-89D1-CDB5DA5CF44E}" type="pres">
      <dgm:prSet presAssocID="{459599F2-6A71-4D8B-8D3B-AFC33EBBFAE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D56A95-D02A-4072-A20A-08699002BA87}" type="pres">
      <dgm:prSet presAssocID="{459599F2-6A71-4D8B-8D3B-AFC33EBBFAE4}" presName="Triangle" presStyleLbl="alignNode1" presStyleIdx="1" presStyleCnt="5"/>
      <dgm:spPr/>
    </dgm:pt>
    <dgm:pt modelId="{7B601E41-7454-4D32-A754-04B0A73E1775}" type="pres">
      <dgm:prSet presAssocID="{C377416F-EF4D-4076-91AD-5798264B5D6A}" presName="sibTrans" presStyleCnt="0"/>
      <dgm:spPr/>
    </dgm:pt>
    <dgm:pt modelId="{69341427-1FE1-43AF-9967-E8A4A0C914A3}" type="pres">
      <dgm:prSet presAssocID="{C377416F-EF4D-4076-91AD-5798264B5D6A}" presName="space" presStyleCnt="0"/>
      <dgm:spPr/>
    </dgm:pt>
    <dgm:pt modelId="{8C1CB09F-BC10-4B53-84CA-B9951B26A3E9}" type="pres">
      <dgm:prSet presAssocID="{88D496DE-F66B-4E64-944D-7B0436D49492}" presName="composite" presStyleCnt="0"/>
      <dgm:spPr/>
    </dgm:pt>
    <dgm:pt modelId="{E68C281D-91F9-42C6-8D9C-E9B86553AF6E}" type="pres">
      <dgm:prSet presAssocID="{88D496DE-F66B-4E64-944D-7B0436D49492}" presName="LShape" presStyleLbl="alignNode1" presStyleIdx="2" presStyleCnt="5"/>
      <dgm:spPr/>
    </dgm:pt>
    <dgm:pt modelId="{2AA1F666-E52D-41D0-9A5E-9761F7C3DBCA}" type="pres">
      <dgm:prSet presAssocID="{88D496DE-F66B-4E64-944D-7B0436D4949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6F6B5E-FD3E-4B88-B2A9-63C4D830041F}" type="pres">
      <dgm:prSet presAssocID="{88D496DE-F66B-4E64-944D-7B0436D49492}" presName="Triangle" presStyleLbl="alignNode1" presStyleIdx="3" presStyleCnt="5"/>
      <dgm:spPr/>
    </dgm:pt>
    <dgm:pt modelId="{98E3D301-AE8A-4372-8F07-30392EBB856E}" type="pres">
      <dgm:prSet presAssocID="{22907428-1981-4A34-8F0C-023E85AB2A4A}" presName="sibTrans" presStyleCnt="0"/>
      <dgm:spPr/>
    </dgm:pt>
    <dgm:pt modelId="{6C5BE364-F189-4329-A470-491B333495D4}" type="pres">
      <dgm:prSet presAssocID="{22907428-1981-4A34-8F0C-023E85AB2A4A}" presName="space" presStyleCnt="0"/>
      <dgm:spPr/>
    </dgm:pt>
    <dgm:pt modelId="{3FE26519-06E7-4210-A1DE-8CCA9F3676EC}" type="pres">
      <dgm:prSet presAssocID="{A49D7841-947F-479A-921D-55827B943EFE}" presName="composite" presStyleCnt="0"/>
      <dgm:spPr/>
    </dgm:pt>
    <dgm:pt modelId="{6E2B2739-2BCF-49E1-8F6E-C2D6CC1A630F}" type="pres">
      <dgm:prSet presAssocID="{A49D7841-947F-479A-921D-55827B943EFE}" presName="LShape" presStyleLbl="alignNode1" presStyleIdx="4" presStyleCnt="5"/>
      <dgm:spPr/>
    </dgm:pt>
    <dgm:pt modelId="{66317DB9-6ECA-4CD4-8F53-C843716FBFBD}" type="pres">
      <dgm:prSet presAssocID="{A49D7841-947F-479A-921D-55827B943EF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2BF568-2106-4C56-9D63-3753F903DD97}" srcId="{826E7CD4-C31D-4E4B-83F9-CAD8B98DCA00}" destId="{88D496DE-F66B-4E64-944D-7B0436D49492}" srcOrd="1" destOrd="0" parTransId="{FE1AE537-6FD2-4B1F-9CDF-EDCB5FE07C83}" sibTransId="{22907428-1981-4A34-8F0C-023E85AB2A4A}"/>
    <dgm:cxn modelId="{9F449456-967A-489D-9D17-724788B253C3}" type="presOf" srcId="{A49D7841-947F-479A-921D-55827B943EFE}" destId="{66317DB9-6ECA-4CD4-8F53-C843716FBFBD}" srcOrd="0" destOrd="0" presId="urn:microsoft.com/office/officeart/2009/3/layout/StepUpProcess"/>
    <dgm:cxn modelId="{B68B94A2-E336-4D58-AE14-B517789B754E}" type="presOf" srcId="{826E7CD4-C31D-4E4B-83F9-CAD8B98DCA00}" destId="{1900BDB9-C29D-4C36-9D0A-9EA6CA21080F}" srcOrd="0" destOrd="0" presId="urn:microsoft.com/office/officeart/2009/3/layout/StepUpProcess"/>
    <dgm:cxn modelId="{9B7671CD-B551-4588-95EC-DFD9802BB5A1}" srcId="{826E7CD4-C31D-4E4B-83F9-CAD8B98DCA00}" destId="{A49D7841-947F-479A-921D-55827B943EFE}" srcOrd="2" destOrd="0" parTransId="{9C1D6FF6-355D-4B86-AD3E-1142DD60D120}" sibTransId="{30C1D488-57FA-44DC-BBD8-72B76FB42007}"/>
    <dgm:cxn modelId="{343390D1-8DE8-4347-9384-C2167060A345}" type="presOf" srcId="{88D496DE-F66B-4E64-944D-7B0436D49492}" destId="{2AA1F666-E52D-41D0-9A5E-9761F7C3DBCA}" srcOrd="0" destOrd="0" presId="urn:microsoft.com/office/officeart/2009/3/layout/StepUpProcess"/>
    <dgm:cxn modelId="{A316B1F9-07B6-4A11-9382-ADFD0E2587D8}" type="presOf" srcId="{459599F2-6A71-4D8B-8D3B-AFC33EBBFAE4}" destId="{5AC41F95-1B87-4FCC-89D1-CDB5DA5CF44E}" srcOrd="0" destOrd="0" presId="urn:microsoft.com/office/officeart/2009/3/layout/StepUpProcess"/>
    <dgm:cxn modelId="{E32B00FE-BEBC-441C-95C0-98DF59A6031F}" srcId="{826E7CD4-C31D-4E4B-83F9-CAD8B98DCA00}" destId="{459599F2-6A71-4D8B-8D3B-AFC33EBBFAE4}" srcOrd="0" destOrd="0" parTransId="{8CA6FD23-9AAF-46BB-B8BB-0F64C24163C4}" sibTransId="{C377416F-EF4D-4076-91AD-5798264B5D6A}"/>
    <dgm:cxn modelId="{71C2C930-9255-442F-A21E-F4D2AF3A8A5D}" type="presParOf" srcId="{1900BDB9-C29D-4C36-9D0A-9EA6CA21080F}" destId="{58ED65C8-FF69-4A26-9BB1-89E1D5618CF4}" srcOrd="0" destOrd="0" presId="urn:microsoft.com/office/officeart/2009/3/layout/StepUpProcess"/>
    <dgm:cxn modelId="{00C97268-7080-4B00-9B40-C4696E837299}" type="presParOf" srcId="{58ED65C8-FF69-4A26-9BB1-89E1D5618CF4}" destId="{2B5D1901-D00C-4EFB-9EC6-588DA842142A}" srcOrd="0" destOrd="0" presId="urn:microsoft.com/office/officeart/2009/3/layout/StepUpProcess"/>
    <dgm:cxn modelId="{1B560D3D-1120-4D63-BA28-8F6AB4E9C353}" type="presParOf" srcId="{58ED65C8-FF69-4A26-9BB1-89E1D5618CF4}" destId="{5AC41F95-1B87-4FCC-89D1-CDB5DA5CF44E}" srcOrd="1" destOrd="0" presId="urn:microsoft.com/office/officeart/2009/3/layout/StepUpProcess"/>
    <dgm:cxn modelId="{8786A4C9-6428-4D5A-8C1D-2D68B4C9950A}" type="presParOf" srcId="{58ED65C8-FF69-4A26-9BB1-89E1D5618CF4}" destId="{41D56A95-D02A-4072-A20A-08699002BA87}" srcOrd="2" destOrd="0" presId="urn:microsoft.com/office/officeart/2009/3/layout/StepUpProcess"/>
    <dgm:cxn modelId="{A830F0EF-FC08-4023-8508-E209A33B274E}" type="presParOf" srcId="{1900BDB9-C29D-4C36-9D0A-9EA6CA21080F}" destId="{7B601E41-7454-4D32-A754-04B0A73E1775}" srcOrd="1" destOrd="0" presId="urn:microsoft.com/office/officeart/2009/3/layout/StepUpProcess"/>
    <dgm:cxn modelId="{50720748-1776-43A7-9908-89EC3ACB9095}" type="presParOf" srcId="{7B601E41-7454-4D32-A754-04B0A73E1775}" destId="{69341427-1FE1-43AF-9967-E8A4A0C914A3}" srcOrd="0" destOrd="0" presId="urn:microsoft.com/office/officeart/2009/3/layout/StepUpProcess"/>
    <dgm:cxn modelId="{5DA1D2EC-B201-4114-9D70-D7D2C3B164A0}" type="presParOf" srcId="{1900BDB9-C29D-4C36-9D0A-9EA6CA21080F}" destId="{8C1CB09F-BC10-4B53-84CA-B9951B26A3E9}" srcOrd="2" destOrd="0" presId="urn:microsoft.com/office/officeart/2009/3/layout/StepUpProcess"/>
    <dgm:cxn modelId="{1541B099-4F6A-4D3D-8E14-C59E98A05EC3}" type="presParOf" srcId="{8C1CB09F-BC10-4B53-84CA-B9951B26A3E9}" destId="{E68C281D-91F9-42C6-8D9C-E9B86553AF6E}" srcOrd="0" destOrd="0" presId="urn:microsoft.com/office/officeart/2009/3/layout/StepUpProcess"/>
    <dgm:cxn modelId="{6D72599A-871E-4B40-80D2-663DA7B38D4C}" type="presParOf" srcId="{8C1CB09F-BC10-4B53-84CA-B9951B26A3E9}" destId="{2AA1F666-E52D-41D0-9A5E-9761F7C3DBCA}" srcOrd="1" destOrd="0" presId="urn:microsoft.com/office/officeart/2009/3/layout/StepUpProcess"/>
    <dgm:cxn modelId="{8A6D22EF-1B01-43A6-847F-3541F7512D91}" type="presParOf" srcId="{8C1CB09F-BC10-4B53-84CA-B9951B26A3E9}" destId="{696F6B5E-FD3E-4B88-B2A9-63C4D830041F}" srcOrd="2" destOrd="0" presId="urn:microsoft.com/office/officeart/2009/3/layout/StepUpProcess"/>
    <dgm:cxn modelId="{55C77C94-0177-4FEA-BBA8-08327066F78D}" type="presParOf" srcId="{1900BDB9-C29D-4C36-9D0A-9EA6CA21080F}" destId="{98E3D301-AE8A-4372-8F07-30392EBB856E}" srcOrd="3" destOrd="0" presId="urn:microsoft.com/office/officeart/2009/3/layout/StepUpProcess"/>
    <dgm:cxn modelId="{813CFAAA-7BA8-4578-B0D8-2182EA10FBDA}" type="presParOf" srcId="{98E3D301-AE8A-4372-8F07-30392EBB856E}" destId="{6C5BE364-F189-4329-A470-491B333495D4}" srcOrd="0" destOrd="0" presId="urn:microsoft.com/office/officeart/2009/3/layout/StepUpProcess"/>
    <dgm:cxn modelId="{E30C7B7B-C93F-4051-A065-E745651A4B2F}" type="presParOf" srcId="{1900BDB9-C29D-4C36-9D0A-9EA6CA21080F}" destId="{3FE26519-06E7-4210-A1DE-8CCA9F3676EC}" srcOrd="4" destOrd="0" presId="urn:microsoft.com/office/officeart/2009/3/layout/StepUpProcess"/>
    <dgm:cxn modelId="{2B663106-2477-4BED-8FC1-AE1CEA189186}" type="presParOf" srcId="{3FE26519-06E7-4210-A1DE-8CCA9F3676EC}" destId="{6E2B2739-2BCF-49E1-8F6E-C2D6CC1A630F}" srcOrd="0" destOrd="0" presId="urn:microsoft.com/office/officeart/2009/3/layout/StepUpProcess"/>
    <dgm:cxn modelId="{FF6A740F-137D-485B-BA47-D4D1AA3A9019}" type="presParOf" srcId="{3FE26519-06E7-4210-A1DE-8CCA9F3676EC}" destId="{66317DB9-6ECA-4CD4-8F53-C843716FBF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29C8CC-AF3A-4852-9FEA-72ABBBD8E414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BCA914-92E9-44ED-903A-ADB5878077C3}">
      <dgm:prSet/>
      <dgm:spPr/>
      <dgm:t>
        <a:bodyPr/>
        <a:lstStyle/>
        <a:p>
          <a:r>
            <a:rPr lang="es-ES"/>
            <a:t>CouchBase (Base de Datos Documental).</a:t>
          </a:r>
          <a:endParaRPr lang="en-US"/>
        </a:p>
      </dgm:t>
    </dgm:pt>
    <dgm:pt modelId="{A897CE94-DB22-4AAB-A388-124C73E1822E}" type="parTrans" cxnId="{B032CC74-B097-4516-8696-2E82F4DA00BA}">
      <dgm:prSet/>
      <dgm:spPr/>
      <dgm:t>
        <a:bodyPr/>
        <a:lstStyle/>
        <a:p>
          <a:endParaRPr lang="en-US"/>
        </a:p>
      </dgm:t>
    </dgm:pt>
    <dgm:pt modelId="{EEAD3129-AC13-4F64-8C98-EEA0E592D416}" type="sibTrans" cxnId="{B032CC74-B097-4516-8696-2E82F4DA00BA}">
      <dgm:prSet/>
      <dgm:spPr/>
      <dgm:t>
        <a:bodyPr/>
        <a:lstStyle/>
        <a:p>
          <a:endParaRPr lang="en-US"/>
        </a:p>
      </dgm:t>
    </dgm:pt>
    <dgm:pt modelId="{7B7489D7-7219-471F-973A-33B4C26F90D0}">
      <dgm:prSet/>
      <dgm:spPr/>
      <dgm:t>
        <a:bodyPr/>
        <a:lstStyle/>
        <a:p>
          <a:r>
            <a:rPr lang="es-ES"/>
            <a:t>SpringBoot (Framework)</a:t>
          </a:r>
          <a:endParaRPr lang="en-US"/>
        </a:p>
      </dgm:t>
    </dgm:pt>
    <dgm:pt modelId="{A831BEE1-877A-44A0-B226-94429D62E1F7}" type="parTrans" cxnId="{9CB0E3DE-C201-4A02-8EE5-28C5C789B05E}">
      <dgm:prSet/>
      <dgm:spPr/>
      <dgm:t>
        <a:bodyPr/>
        <a:lstStyle/>
        <a:p>
          <a:endParaRPr lang="en-US"/>
        </a:p>
      </dgm:t>
    </dgm:pt>
    <dgm:pt modelId="{50069D6C-8B05-4593-B32A-67AB156B5DB9}" type="sibTrans" cxnId="{9CB0E3DE-C201-4A02-8EE5-28C5C789B05E}">
      <dgm:prSet/>
      <dgm:spPr/>
      <dgm:t>
        <a:bodyPr/>
        <a:lstStyle/>
        <a:p>
          <a:endParaRPr lang="en-US"/>
        </a:p>
      </dgm:t>
    </dgm:pt>
    <dgm:pt modelId="{B1308938-0162-4236-AC36-A529EB3F5811}">
      <dgm:prSet/>
      <dgm:spPr/>
      <dgm:t>
        <a:bodyPr/>
        <a:lstStyle/>
        <a:p>
          <a:r>
            <a:rPr lang="es-ES" dirty="0"/>
            <a:t>Maven (Herramienta de Software Java)</a:t>
          </a:r>
          <a:endParaRPr lang="en-US" dirty="0"/>
        </a:p>
      </dgm:t>
    </dgm:pt>
    <dgm:pt modelId="{40661E60-1C11-4D36-B56A-8B36184E558B}" type="parTrans" cxnId="{B0535278-A53D-422E-9F94-815016E59AF0}">
      <dgm:prSet/>
      <dgm:spPr/>
      <dgm:t>
        <a:bodyPr/>
        <a:lstStyle/>
        <a:p>
          <a:endParaRPr lang="en-US"/>
        </a:p>
      </dgm:t>
    </dgm:pt>
    <dgm:pt modelId="{6E71DF0F-7C32-4358-96C7-F317E040A614}" type="sibTrans" cxnId="{B0535278-A53D-422E-9F94-815016E59AF0}">
      <dgm:prSet/>
      <dgm:spPr/>
      <dgm:t>
        <a:bodyPr/>
        <a:lstStyle/>
        <a:p>
          <a:endParaRPr lang="en-US"/>
        </a:p>
      </dgm:t>
    </dgm:pt>
    <dgm:pt modelId="{523F92A7-BE49-41C4-BC18-74CFECC9AFBF}">
      <dgm:prSet phldrT="[Texto]"/>
      <dgm:spPr/>
      <dgm:t>
        <a:bodyPr/>
        <a:lstStyle/>
        <a:p>
          <a:r>
            <a:rPr lang="en-US" dirty="0" err="1"/>
            <a:t>ElasticSearch</a:t>
          </a:r>
          <a:r>
            <a:rPr lang="en-US" dirty="0"/>
            <a:t> Motor de </a:t>
          </a:r>
          <a:r>
            <a:rPr lang="en-US" dirty="0" err="1"/>
            <a:t>Busqueda</a:t>
          </a:r>
          <a:endParaRPr lang="en-US" dirty="0"/>
        </a:p>
      </dgm:t>
    </dgm:pt>
    <dgm:pt modelId="{175EACA9-4CF2-4113-B6B5-2FEF099DCE2B}" type="parTrans" cxnId="{FA3CEC9E-78E5-4DAB-AC44-CAEBB73B03E1}">
      <dgm:prSet/>
      <dgm:spPr/>
      <dgm:t>
        <a:bodyPr/>
        <a:lstStyle/>
        <a:p>
          <a:endParaRPr lang="es-EC"/>
        </a:p>
      </dgm:t>
    </dgm:pt>
    <dgm:pt modelId="{3ADBE489-75F0-4E38-86DA-9B0CB3D20D6C}" type="sibTrans" cxnId="{FA3CEC9E-78E5-4DAB-AC44-CAEBB73B03E1}">
      <dgm:prSet/>
      <dgm:spPr/>
      <dgm:t>
        <a:bodyPr/>
        <a:lstStyle/>
        <a:p>
          <a:endParaRPr lang="es-EC"/>
        </a:p>
      </dgm:t>
    </dgm:pt>
    <dgm:pt modelId="{70AF9F92-1E3A-4B14-97E5-1238CD64087B}" type="pres">
      <dgm:prSet presAssocID="{EF29C8CC-AF3A-4852-9FEA-72ABBBD8E414}" presName="diagram" presStyleCnt="0">
        <dgm:presLayoutVars>
          <dgm:dir/>
          <dgm:resizeHandles val="exact"/>
        </dgm:presLayoutVars>
      </dgm:prSet>
      <dgm:spPr/>
    </dgm:pt>
    <dgm:pt modelId="{F001DDE5-FA15-4169-98DD-11A496759EF1}" type="pres">
      <dgm:prSet presAssocID="{86BCA914-92E9-44ED-903A-ADB5878077C3}" presName="arrow" presStyleLbl="node1" presStyleIdx="0" presStyleCnt="4">
        <dgm:presLayoutVars>
          <dgm:bulletEnabled val="1"/>
        </dgm:presLayoutVars>
      </dgm:prSet>
      <dgm:spPr/>
    </dgm:pt>
    <dgm:pt modelId="{41DFF8B5-98F5-4710-8731-EC83EDEA25BA}" type="pres">
      <dgm:prSet presAssocID="{7B7489D7-7219-471F-973A-33B4C26F90D0}" presName="arrow" presStyleLbl="node1" presStyleIdx="1" presStyleCnt="4">
        <dgm:presLayoutVars>
          <dgm:bulletEnabled val="1"/>
        </dgm:presLayoutVars>
      </dgm:prSet>
      <dgm:spPr/>
    </dgm:pt>
    <dgm:pt modelId="{09AA7176-4F36-42DD-9F80-B1864A2887A7}" type="pres">
      <dgm:prSet presAssocID="{B1308938-0162-4236-AC36-A529EB3F5811}" presName="arrow" presStyleLbl="node1" presStyleIdx="2" presStyleCnt="4">
        <dgm:presLayoutVars>
          <dgm:bulletEnabled val="1"/>
        </dgm:presLayoutVars>
      </dgm:prSet>
      <dgm:spPr/>
    </dgm:pt>
    <dgm:pt modelId="{2BBFD07B-B73A-4481-94C9-BA497B2E9A4B}" type="pres">
      <dgm:prSet presAssocID="{523F92A7-BE49-41C4-BC18-74CFECC9AFBF}" presName="arrow" presStyleLbl="node1" presStyleIdx="3" presStyleCnt="4">
        <dgm:presLayoutVars>
          <dgm:bulletEnabled val="1"/>
        </dgm:presLayoutVars>
      </dgm:prSet>
      <dgm:spPr/>
    </dgm:pt>
  </dgm:ptLst>
  <dgm:cxnLst>
    <dgm:cxn modelId="{482E5B1F-FE3E-4362-ACBA-86011C621E03}" type="presOf" srcId="{86BCA914-92E9-44ED-903A-ADB5878077C3}" destId="{F001DDE5-FA15-4169-98DD-11A496759EF1}" srcOrd="0" destOrd="0" presId="urn:microsoft.com/office/officeart/2005/8/layout/arrow5"/>
    <dgm:cxn modelId="{B032CC74-B097-4516-8696-2E82F4DA00BA}" srcId="{EF29C8CC-AF3A-4852-9FEA-72ABBBD8E414}" destId="{86BCA914-92E9-44ED-903A-ADB5878077C3}" srcOrd="0" destOrd="0" parTransId="{A897CE94-DB22-4AAB-A388-124C73E1822E}" sibTransId="{EEAD3129-AC13-4F64-8C98-EEA0E592D416}"/>
    <dgm:cxn modelId="{B0535278-A53D-422E-9F94-815016E59AF0}" srcId="{EF29C8CC-AF3A-4852-9FEA-72ABBBD8E414}" destId="{B1308938-0162-4236-AC36-A529EB3F5811}" srcOrd="2" destOrd="0" parTransId="{40661E60-1C11-4D36-B56A-8B36184E558B}" sibTransId="{6E71DF0F-7C32-4358-96C7-F317E040A614}"/>
    <dgm:cxn modelId="{FA3CEC9E-78E5-4DAB-AC44-CAEBB73B03E1}" srcId="{EF29C8CC-AF3A-4852-9FEA-72ABBBD8E414}" destId="{523F92A7-BE49-41C4-BC18-74CFECC9AFBF}" srcOrd="3" destOrd="0" parTransId="{175EACA9-4CF2-4113-B6B5-2FEF099DCE2B}" sibTransId="{3ADBE489-75F0-4E38-86DA-9B0CB3D20D6C}"/>
    <dgm:cxn modelId="{BAFC21B3-F3B4-4E44-8A3E-FD44D610DDC2}" type="presOf" srcId="{7B7489D7-7219-471F-973A-33B4C26F90D0}" destId="{41DFF8B5-98F5-4710-8731-EC83EDEA25BA}" srcOrd="0" destOrd="0" presId="urn:microsoft.com/office/officeart/2005/8/layout/arrow5"/>
    <dgm:cxn modelId="{9CB0E3DE-C201-4A02-8EE5-28C5C789B05E}" srcId="{EF29C8CC-AF3A-4852-9FEA-72ABBBD8E414}" destId="{7B7489D7-7219-471F-973A-33B4C26F90D0}" srcOrd="1" destOrd="0" parTransId="{A831BEE1-877A-44A0-B226-94429D62E1F7}" sibTransId="{50069D6C-8B05-4593-B32A-67AB156B5DB9}"/>
    <dgm:cxn modelId="{67A762EA-A28D-4499-8124-30D9B3F61ABA}" type="presOf" srcId="{EF29C8CC-AF3A-4852-9FEA-72ABBBD8E414}" destId="{70AF9F92-1E3A-4B14-97E5-1238CD64087B}" srcOrd="0" destOrd="0" presId="urn:microsoft.com/office/officeart/2005/8/layout/arrow5"/>
    <dgm:cxn modelId="{0A441CF7-2F6A-4C8D-82B9-D49C8E1F1CA1}" type="presOf" srcId="{523F92A7-BE49-41C4-BC18-74CFECC9AFBF}" destId="{2BBFD07B-B73A-4481-94C9-BA497B2E9A4B}" srcOrd="0" destOrd="0" presId="urn:microsoft.com/office/officeart/2005/8/layout/arrow5"/>
    <dgm:cxn modelId="{E4A6B1FF-9B7C-416D-8A9B-65B86E3C5583}" type="presOf" srcId="{B1308938-0162-4236-AC36-A529EB3F5811}" destId="{09AA7176-4F36-42DD-9F80-B1864A2887A7}" srcOrd="0" destOrd="0" presId="urn:microsoft.com/office/officeart/2005/8/layout/arrow5"/>
    <dgm:cxn modelId="{CCBD340A-412F-4829-A865-F5331696AD1F}" type="presParOf" srcId="{70AF9F92-1E3A-4B14-97E5-1238CD64087B}" destId="{F001DDE5-FA15-4169-98DD-11A496759EF1}" srcOrd="0" destOrd="0" presId="urn:microsoft.com/office/officeart/2005/8/layout/arrow5"/>
    <dgm:cxn modelId="{50713D69-2265-48F9-9CD5-9427AD209AA7}" type="presParOf" srcId="{70AF9F92-1E3A-4B14-97E5-1238CD64087B}" destId="{41DFF8B5-98F5-4710-8731-EC83EDEA25BA}" srcOrd="1" destOrd="0" presId="urn:microsoft.com/office/officeart/2005/8/layout/arrow5"/>
    <dgm:cxn modelId="{F04B9797-98C7-486E-8FD5-FEF69A5EEBB7}" type="presParOf" srcId="{70AF9F92-1E3A-4B14-97E5-1238CD64087B}" destId="{09AA7176-4F36-42DD-9F80-B1864A2887A7}" srcOrd="2" destOrd="0" presId="urn:microsoft.com/office/officeart/2005/8/layout/arrow5"/>
    <dgm:cxn modelId="{9D6E5957-60A5-4591-84DD-A6C3E5ACF90F}" type="presParOf" srcId="{70AF9F92-1E3A-4B14-97E5-1238CD64087B}" destId="{2BBFD07B-B73A-4481-94C9-BA497B2E9A4B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E38022-8140-4941-BDA2-D828042250CC}">
      <dgm:prSet/>
      <dgm:spPr/>
      <dgm:t>
        <a:bodyPr/>
        <a:lstStyle/>
        <a:p>
          <a:r>
            <a:rPr lang="es-ES" dirty="0"/>
            <a:t>Servicios Web Basados en  API REST.</a:t>
          </a:r>
          <a:endParaRPr lang="en-US" dirty="0"/>
        </a:p>
      </dgm:t>
    </dgm:pt>
    <dgm:pt modelId="{1E63FEF5-7D23-4147-ADCB-E5D3AF85D262}" type="parTrans" cxnId="{FE580EE4-5F82-4E67-9594-B1CAAF60D98D}">
      <dgm:prSet/>
      <dgm:spPr/>
      <dgm:t>
        <a:bodyPr/>
        <a:lstStyle/>
        <a:p>
          <a:endParaRPr lang="en-US"/>
        </a:p>
      </dgm:t>
    </dgm:pt>
    <dgm:pt modelId="{853DCF9A-E7AC-4A11-97C1-E3DCFCD2F4B7}" type="sibTrans" cxnId="{FE580EE4-5F82-4E67-9594-B1CAAF60D98D}">
      <dgm:prSet phldrT="1" phldr="0"/>
      <dgm:spPr/>
      <dgm:t>
        <a:bodyPr/>
        <a:lstStyle/>
        <a:p>
          <a:endParaRPr lang="es-EC"/>
        </a:p>
      </dgm:t>
    </dgm:pt>
    <dgm:pt modelId="{243C1869-89C6-4DA4-B845-7535FAE91C63}">
      <dgm:prSet/>
      <dgm:spPr/>
      <dgm:t>
        <a:bodyPr/>
        <a:lstStyle/>
        <a:p>
          <a:r>
            <a:rPr lang="es-ES" dirty="0"/>
            <a:t>Comunicación con la Base de datos documental (</a:t>
          </a:r>
          <a:r>
            <a:rPr lang="es-ES" dirty="0" err="1"/>
            <a:t>CouchBase</a:t>
          </a:r>
          <a:r>
            <a:rPr lang="es-ES" dirty="0"/>
            <a:t>).</a:t>
          </a:r>
          <a:endParaRPr lang="en-US" dirty="0"/>
        </a:p>
      </dgm:t>
    </dgm:pt>
    <dgm:pt modelId="{D2F25F26-7DE9-44AE-92E8-4687537DC880}" type="parTrans" cxnId="{0439D4D0-527B-4BED-AF38-BE324EE6ADFF}">
      <dgm:prSet/>
      <dgm:spPr/>
      <dgm:t>
        <a:bodyPr/>
        <a:lstStyle/>
        <a:p>
          <a:endParaRPr lang="en-US"/>
        </a:p>
      </dgm:t>
    </dgm:pt>
    <dgm:pt modelId="{588D8F56-4A94-4C81-9C36-B6164DE19A76}" type="sibTrans" cxnId="{0439D4D0-527B-4BED-AF38-BE324EE6ADFF}">
      <dgm:prSet phldrT="2" phldr="0"/>
      <dgm:spPr/>
      <dgm:t>
        <a:bodyPr/>
        <a:lstStyle/>
        <a:p>
          <a:endParaRPr lang="es-EC"/>
        </a:p>
      </dgm:t>
    </dgm:pt>
    <dgm:pt modelId="{3B7BC71C-D383-4004-B09F-41D5AF5506D0}">
      <dgm:prSet/>
      <dgm:spPr/>
      <dgm:t>
        <a:bodyPr/>
        <a:lstStyle/>
        <a:p>
          <a:r>
            <a:rPr lang="es-ES" dirty="0"/>
            <a:t>Manipulación de datos en general.</a:t>
          </a:r>
          <a:endParaRPr lang="en-US" dirty="0"/>
        </a:p>
      </dgm:t>
    </dgm:pt>
    <dgm:pt modelId="{7684BC1E-4E70-4B83-A044-46788FFE1FE9}" type="parTrans" cxnId="{D1DCDBAD-B38A-423E-8002-544D837BE744}">
      <dgm:prSet/>
      <dgm:spPr/>
      <dgm:t>
        <a:bodyPr/>
        <a:lstStyle/>
        <a:p>
          <a:endParaRPr lang="en-US"/>
        </a:p>
      </dgm:t>
    </dgm:pt>
    <dgm:pt modelId="{C162B723-087B-4453-897D-C4A6DC163A2C}" type="sibTrans" cxnId="{D1DCDBAD-B38A-423E-8002-544D837BE744}">
      <dgm:prSet phldrT="3" phldr="0"/>
      <dgm:spPr/>
      <dgm:t>
        <a:bodyPr/>
        <a:lstStyle/>
        <a:p>
          <a:endParaRPr lang="es-EC"/>
        </a:p>
      </dgm:t>
    </dgm:pt>
    <dgm:pt modelId="{AA9A5A05-FE0F-45F8-AE64-C05E07356505}" type="pres">
      <dgm:prSet presAssocID="{83D5DA6B-E022-43DF-AB87-FA22296949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D656296-2783-4DDC-8560-93A4B5820006}" type="pres">
      <dgm:prSet presAssocID="{4AE38022-8140-4941-BDA2-D828042250CC}" presName="Accent1" presStyleCnt="0"/>
      <dgm:spPr/>
    </dgm:pt>
    <dgm:pt modelId="{EB6EDE86-4841-4423-8834-AD62CAE8B29A}" type="pres">
      <dgm:prSet presAssocID="{4AE38022-8140-4941-BDA2-D828042250CC}" presName="Accent" presStyleLbl="node1" presStyleIdx="0" presStyleCnt="3"/>
      <dgm:spPr/>
    </dgm:pt>
    <dgm:pt modelId="{844FF62D-EB2F-4CB8-84BC-7B92F9164869}" type="pres">
      <dgm:prSet presAssocID="{4AE38022-8140-4941-BDA2-D828042250C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E8503BC-3459-494C-AC84-2F47CC22C244}" type="pres">
      <dgm:prSet presAssocID="{243C1869-89C6-4DA4-B845-7535FAE91C63}" presName="Accent2" presStyleCnt="0"/>
      <dgm:spPr/>
    </dgm:pt>
    <dgm:pt modelId="{740F670D-C257-4DD2-A167-B42FD84DADBA}" type="pres">
      <dgm:prSet presAssocID="{243C1869-89C6-4DA4-B845-7535FAE91C63}" presName="Accent" presStyleLbl="node1" presStyleIdx="1" presStyleCnt="3"/>
      <dgm:spPr/>
    </dgm:pt>
    <dgm:pt modelId="{D21E8DA4-AF73-439A-AA6C-E4CC59E5833F}" type="pres">
      <dgm:prSet presAssocID="{243C1869-89C6-4DA4-B845-7535FAE91C6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896E77E-78A5-4E5B-8114-923618B7E4A3}" type="pres">
      <dgm:prSet presAssocID="{3B7BC71C-D383-4004-B09F-41D5AF5506D0}" presName="Accent3" presStyleCnt="0"/>
      <dgm:spPr/>
    </dgm:pt>
    <dgm:pt modelId="{C20B9A7A-A499-4976-A6D4-03ACBD011DA8}" type="pres">
      <dgm:prSet presAssocID="{3B7BC71C-D383-4004-B09F-41D5AF5506D0}" presName="Accent" presStyleLbl="node1" presStyleIdx="2" presStyleCnt="3"/>
      <dgm:spPr/>
    </dgm:pt>
    <dgm:pt modelId="{42D087A6-D538-4759-9900-2406E1FE4016}" type="pres">
      <dgm:prSet presAssocID="{3B7BC71C-D383-4004-B09F-41D5AF5506D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64EF624-E28C-4BCC-B4F8-C58CEC3B1249}" type="presOf" srcId="{3B7BC71C-D383-4004-B09F-41D5AF5506D0}" destId="{42D087A6-D538-4759-9900-2406E1FE4016}" srcOrd="0" destOrd="0" presId="urn:microsoft.com/office/officeart/2009/layout/CircleArrowProcess"/>
    <dgm:cxn modelId="{D1DCDBAD-B38A-423E-8002-544D837BE744}" srcId="{83D5DA6B-E022-43DF-AB87-FA2229694939}" destId="{3B7BC71C-D383-4004-B09F-41D5AF5506D0}" srcOrd="2" destOrd="0" parTransId="{7684BC1E-4E70-4B83-A044-46788FFE1FE9}" sibTransId="{C162B723-087B-4453-897D-C4A6DC163A2C}"/>
    <dgm:cxn modelId="{0439D4D0-527B-4BED-AF38-BE324EE6ADFF}" srcId="{83D5DA6B-E022-43DF-AB87-FA2229694939}" destId="{243C1869-89C6-4DA4-B845-7535FAE91C63}" srcOrd="1" destOrd="0" parTransId="{D2F25F26-7DE9-44AE-92E8-4687537DC880}" sibTransId="{588D8F56-4A94-4C81-9C36-B6164DE19A76}"/>
    <dgm:cxn modelId="{FE334FD6-3A1E-45A7-B9E6-676AD758D4D0}" type="presOf" srcId="{243C1869-89C6-4DA4-B845-7535FAE91C63}" destId="{D21E8DA4-AF73-439A-AA6C-E4CC59E5833F}" srcOrd="0" destOrd="0" presId="urn:microsoft.com/office/officeart/2009/layout/CircleArrowProcess"/>
    <dgm:cxn modelId="{FE580EE4-5F82-4E67-9594-B1CAAF60D98D}" srcId="{83D5DA6B-E022-43DF-AB87-FA2229694939}" destId="{4AE38022-8140-4941-BDA2-D828042250CC}" srcOrd="0" destOrd="0" parTransId="{1E63FEF5-7D23-4147-ADCB-E5D3AF85D262}" sibTransId="{853DCF9A-E7AC-4A11-97C1-E3DCFCD2F4B7}"/>
    <dgm:cxn modelId="{E5F68EE6-9185-4EFC-A9D0-6C167D74C012}" type="presOf" srcId="{83D5DA6B-E022-43DF-AB87-FA2229694939}" destId="{AA9A5A05-FE0F-45F8-AE64-C05E07356505}" srcOrd="0" destOrd="0" presId="urn:microsoft.com/office/officeart/2009/layout/CircleArrowProcess"/>
    <dgm:cxn modelId="{735DE8E9-E5C8-48E4-92A1-641EEB5152A6}" type="presOf" srcId="{4AE38022-8140-4941-BDA2-D828042250CC}" destId="{844FF62D-EB2F-4CB8-84BC-7B92F9164869}" srcOrd="0" destOrd="0" presId="urn:microsoft.com/office/officeart/2009/layout/CircleArrowProcess"/>
    <dgm:cxn modelId="{EF309E29-4276-4637-B95A-0F875128946A}" type="presParOf" srcId="{AA9A5A05-FE0F-45F8-AE64-C05E07356505}" destId="{AD656296-2783-4DDC-8560-93A4B5820006}" srcOrd="0" destOrd="0" presId="urn:microsoft.com/office/officeart/2009/layout/CircleArrowProcess"/>
    <dgm:cxn modelId="{6AAC8BC5-7B5F-48BA-99C2-321FBC45C3CD}" type="presParOf" srcId="{AD656296-2783-4DDC-8560-93A4B5820006}" destId="{EB6EDE86-4841-4423-8834-AD62CAE8B29A}" srcOrd="0" destOrd="0" presId="urn:microsoft.com/office/officeart/2009/layout/CircleArrowProcess"/>
    <dgm:cxn modelId="{881E9A7F-950B-4D51-BBC1-77DD67EBA389}" type="presParOf" srcId="{AA9A5A05-FE0F-45F8-AE64-C05E07356505}" destId="{844FF62D-EB2F-4CB8-84BC-7B92F9164869}" srcOrd="1" destOrd="0" presId="urn:microsoft.com/office/officeart/2009/layout/CircleArrowProcess"/>
    <dgm:cxn modelId="{454D9054-F63E-4A84-BB40-F9FAEFDAACBB}" type="presParOf" srcId="{AA9A5A05-FE0F-45F8-AE64-C05E07356505}" destId="{1E8503BC-3459-494C-AC84-2F47CC22C244}" srcOrd="2" destOrd="0" presId="urn:microsoft.com/office/officeart/2009/layout/CircleArrowProcess"/>
    <dgm:cxn modelId="{A609DC0F-3E0B-491E-ADB8-ABF818F74676}" type="presParOf" srcId="{1E8503BC-3459-494C-AC84-2F47CC22C244}" destId="{740F670D-C257-4DD2-A167-B42FD84DADBA}" srcOrd="0" destOrd="0" presId="urn:microsoft.com/office/officeart/2009/layout/CircleArrowProcess"/>
    <dgm:cxn modelId="{B41CF729-848D-4B4B-8CFC-BFC50EC58274}" type="presParOf" srcId="{AA9A5A05-FE0F-45F8-AE64-C05E07356505}" destId="{D21E8DA4-AF73-439A-AA6C-E4CC59E5833F}" srcOrd="3" destOrd="0" presId="urn:microsoft.com/office/officeart/2009/layout/CircleArrowProcess"/>
    <dgm:cxn modelId="{F54E0609-A577-47CF-8850-5663EA473B04}" type="presParOf" srcId="{AA9A5A05-FE0F-45F8-AE64-C05E07356505}" destId="{7896E77E-78A5-4E5B-8114-923618B7E4A3}" srcOrd="4" destOrd="0" presId="urn:microsoft.com/office/officeart/2009/layout/CircleArrowProcess"/>
    <dgm:cxn modelId="{B3E5F968-F1CC-4B78-A024-CA2553CCC5BE}" type="presParOf" srcId="{7896E77E-78A5-4E5B-8114-923618B7E4A3}" destId="{C20B9A7A-A499-4976-A6D4-03ACBD011DA8}" srcOrd="0" destOrd="0" presId="urn:microsoft.com/office/officeart/2009/layout/CircleArrowProcess"/>
    <dgm:cxn modelId="{E6DFB12E-7387-4D59-B0FD-964DCE9E468A}" type="presParOf" srcId="{AA9A5A05-FE0F-45F8-AE64-C05E07356505}" destId="{42D087A6-D538-4759-9900-2406E1FE401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00A73-800E-4216-8A46-755EDBB32102}">
      <dgm:prSet/>
      <dgm:spPr/>
      <dgm:t>
        <a:bodyPr/>
        <a:lstStyle/>
        <a:p>
          <a:r>
            <a:rPr lang="es-ES" dirty="0"/>
            <a:t>Compartir información geográfica</a:t>
          </a:r>
          <a:endParaRPr lang="en-US" dirty="0"/>
        </a:p>
      </dgm:t>
    </dgm:pt>
    <dgm:pt modelId="{2513062F-22F2-4C90-9ADB-4BB8AAB94AAE}" type="parTrans" cxnId="{5A5189A5-3C41-48D1-91BA-CFBA6BEF3DD1}">
      <dgm:prSet/>
      <dgm:spPr/>
      <dgm:t>
        <a:bodyPr/>
        <a:lstStyle/>
        <a:p>
          <a:endParaRPr lang="en-US"/>
        </a:p>
      </dgm:t>
    </dgm:pt>
    <dgm:pt modelId="{B77815DB-EDA3-4EDC-A732-190CF754A373}" type="sibTrans" cxnId="{5A5189A5-3C41-48D1-91BA-CFBA6BEF3DD1}">
      <dgm:prSet phldrT="4" phldr="0"/>
      <dgm:spPr/>
      <dgm:t>
        <a:bodyPr/>
        <a:lstStyle/>
        <a:p>
          <a:endParaRPr lang="es-EC"/>
        </a:p>
      </dgm:t>
    </dgm:pt>
    <dgm:pt modelId="{B272ACC9-E09F-49A7-B5DD-B1ED3580D116}">
      <dgm:prSet/>
      <dgm:spPr/>
      <dgm:t>
        <a:bodyPr/>
        <a:lstStyle/>
        <a:p>
          <a:r>
            <a:rPr lang="es-ES" dirty="0"/>
            <a:t>Minimizar los puntos obtenidos de las rutas de transporte.</a:t>
          </a:r>
          <a:endParaRPr lang="en-US" dirty="0"/>
        </a:p>
      </dgm:t>
    </dgm:pt>
    <dgm:pt modelId="{70E3CF99-D7C8-4311-AA96-A3B441B184BC}" type="parTrans" cxnId="{2923320D-BD67-46C7-9043-438BA4182489}">
      <dgm:prSet/>
      <dgm:spPr/>
      <dgm:t>
        <a:bodyPr/>
        <a:lstStyle/>
        <a:p>
          <a:endParaRPr lang="en-US"/>
        </a:p>
      </dgm:t>
    </dgm:pt>
    <dgm:pt modelId="{D102C58A-3711-485F-B9D5-0B713B90D6C5}" type="sibTrans" cxnId="{2923320D-BD67-46C7-9043-438BA4182489}">
      <dgm:prSet phldrT="5" phldr="0"/>
      <dgm:spPr/>
      <dgm:t>
        <a:bodyPr/>
        <a:lstStyle/>
        <a:p>
          <a:endParaRPr lang="es-EC"/>
        </a:p>
      </dgm:t>
    </dgm:pt>
    <dgm:pt modelId="{682DA25F-F509-4595-B239-7336EE7E7C00}">
      <dgm:prSet phldrT="[Texto]"/>
      <dgm:spPr/>
      <dgm:t>
        <a:bodyPr/>
        <a:lstStyle/>
        <a:p>
          <a:r>
            <a:rPr lang="en-US" dirty="0" err="1"/>
            <a:t>Cálculo</a:t>
          </a:r>
          <a:r>
            <a:rPr lang="en-US" dirty="0"/>
            <a:t> de </a:t>
          </a:r>
          <a:r>
            <a:rPr lang="en-US" dirty="0" err="1"/>
            <a:t>Tiempos</a:t>
          </a:r>
          <a:r>
            <a:rPr lang="en-US" dirty="0"/>
            <a:t> a Parada.</a:t>
          </a:r>
        </a:p>
      </dgm:t>
    </dgm:pt>
    <dgm:pt modelId="{02C9ED89-2070-4804-B171-7B8671F8C1AB}" type="parTrans" cxnId="{6700E1C5-BA4F-4C70-B83F-9291A289216F}">
      <dgm:prSet/>
      <dgm:spPr/>
      <dgm:t>
        <a:bodyPr/>
        <a:lstStyle/>
        <a:p>
          <a:endParaRPr lang="es-EC"/>
        </a:p>
      </dgm:t>
    </dgm:pt>
    <dgm:pt modelId="{CE9D3B2D-22B8-433A-B3BA-D83CA8DACE9D}" type="sibTrans" cxnId="{6700E1C5-BA4F-4C70-B83F-9291A289216F}">
      <dgm:prSet/>
      <dgm:spPr/>
      <dgm:t>
        <a:bodyPr/>
        <a:lstStyle/>
        <a:p>
          <a:endParaRPr lang="es-EC"/>
        </a:p>
      </dgm:t>
    </dgm:pt>
    <dgm:pt modelId="{AA9A5A05-FE0F-45F8-AE64-C05E07356505}" type="pres">
      <dgm:prSet presAssocID="{83D5DA6B-E022-43DF-AB87-FA22296949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E153B20-BCA9-45C3-9C77-05E769297F64}" type="pres">
      <dgm:prSet presAssocID="{ABF00A73-800E-4216-8A46-755EDBB32102}" presName="Accent1" presStyleCnt="0"/>
      <dgm:spPr/>
    </dgm:pt>
    <dgm:pt modelId="{78AF571D-4329-4438-8049-6694367FC074}" type="pres">
      <dgm:prSet presAssocID="{ABF00A73-800E-4216-8A46-755EDBB32102}" presName="Accent" presStyleLbl="node1" presStyleIdx="0" presStyleCnt="3"/>
      <dgm:spPr/>
    </dgm:pt>
    <dgm:pt modelId="{2CF1FD0B-DF8C-44D9-91F9-411346761E29}" type="pres">
      <dgm:prSet presAssocID="{ABF00A73-800E-4216-8A46-755EDBB3210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FBB4B8E-0225-40CE-8CD9-BA5174CABE75}" type="pres">
      <dgm:prSet presAssocID="{B272ACC9-E09F-49A7-B5DD-B1ED3580D116}" presName="Accent2" presStyleCnt="0"/>
      <dgm:spPr/>
    </dgm:pt>
    <dgm:pt modelId="{B1AC5B00-A8D9-40AC-B776-0F69157E2752}" type="pres">
      <dgm:prSet presAssocID="{B272ACC9-E09F-49A7-B5DD-B1ED3580D116}" presName="Accent" presStyleLbl="node1" presStyleIdx="1" presStyleCnt="3"/>
      <dgm:spPr/>
    </dgm:pt>
    <dgm:pt modelId="{DD5BBC65-BA61-4658-97A7-688731F4FC3B}" type="pres">
      <dgm:prSet presAssocID="{B272ACC9-E09F-49A7-B5DD-B1ED3580D11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5A521ED-58D9-49C0-BF11-FBAF2ACEF513}" type="pres">
      <dgm:prSet presAssocID="{682DA25F-F509-4595-B239-7336EE7E7C00}" presName="Accent3" presStyleCnt="0"/>
      <dgm:spPr/>
    </dgm:pt>
    <dgm:pt modelId="{7BF57139-D5D1-495A-BADB-67711A4E2E60}" type="pres">
      <dgm:prSet presAssocID="{682DA25F-F509-4595-B239-7336EE7E7C00}" presName="Accent" presStyleLbl="node1" presStyleIdx="2" presStyleCnt="3"/>
      <dgm:spPr/>
    </dgm:pt>
    <dgm:pt modelId="{B1E12AC9-081F-4452-B6A9-7614C42716BE}" type="pres">
      <dgm:prSet presAssocID="{682DA25F-F509-4595-B239-7336EE7E7C0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923320D-BD67-46C7-9043-438BA4182489}" srcId="{83D5DA6B-E022-43DF-AB87-FA2229694939}" destId="{B272ACC9-E09F-49A7-B5DD-B1ED3580D116}" srcOrd="1" destOrd="0" parTransId="{70E3CF99-D7C8-4311-AA96-A3B441B184BC}" sibTransId="{D102C58A-3711-485F-B9D5-0B713B90D6C5}"/>
    <dgm:cxn modelId="{DE88E224-D18A-42F9-856C-0F0E8FBFF0B4}" type="presOf" srcId="{682DA25F-F509-4595-B239-7336EE7E7C00}" destId="{B1E12AC9-081F-4452-B6A9-7614C42716BE}" srcOrd="0" destOrd="0" presId="urn:microsoft.com/office/officeart/2009/layout/CircleArrowProcess"/>
    <dgm:cxn modelId="{55E8B73A-EF1F-42ED-9980-EDA33ADEF957}" type="presOf" srcId="{ABF00A73-800E-4216-8A46-755EDBB32102}" destId="{2CF1FD0B-DF8C-44D9-91F9-411346761E29}" srcOrd="0" destOrd="0" presId="urn:microsoft.com/office/officeart/2009/layout/CircleArrowProcess"/>
    <dgm:cxn modelId="{5A5189A5-3C41-48D1-91BA-CFBA6BEF3DD1}" srcId="{83D5DA6B-E022-43DF-AB87-FA2229694939}" destId="{ABF00A73-800E-4216-8A46-755EDBB32102}" srcOrd="0" destOrd="0" parTransId="{2513062F-22F2-4C90-9ADB-4BB8AAB94AAE}" sibTransId="{B77815DB-EDA3-4EDC-A732-190CF754A373}"/>
    <dgm:cxn modelId="{8FC262B6-415C-4667-B538-F99A08623208}" type="presOf" srcId="{B272ACC9-E09F-49A7-B5DD-B1ED3580D116}" destId="{DD5BBC65-BA61-4658-97A7-688731F4FC3B}" srcOrd="0" destOrd="0" presId="urn:microsoft.com/office/officeart/2009/layout/CircleArrowProcess"/>
    <dgm:cxn modelId="{6700E1C5-BA4F-4C70-B83F-9291A289216F}" srcId="{83D5DA6B-E022-43DF-AB87-FA2229694939}" destId="{682DA25F-F509-4595-B239-7336EE7E7C00}" srcOrd="2" destOrd="0" parTransId="{02C9ED89-2070-4804-B171-7B8671F8C1AB}" sibTransId="{CE9D3B2D-22B8-433A-B3BA-D83CA8DACE9D}"/>
    <dgm:cxn modelId="{E5F68EE6-9185-4EFC-A9D0-6C167D74C012}" type="presOf" srcId="{83D5DA6B-E022-43DF-AB87-FA2229694939}" destId="{AA9A5A05-FE0F-45F8-AE64-C05E07356505}" srcOrd="0" destOrd="0" presId="urn:microsoft.com/office/officeart/2009/layout/CircleArrowProcess"/>
    <dgm:cxn modelId="{22E9F49C-BB64-4BCC-8385-22991C43453B}" type="presParOf" srcId="{AA9A5A05-FE0F-45F8-AE64-C05E07356505}" destId="{FE153B20-BCA9-45C3-9C77-05E769297F64}" srcOrd="0" destOrd="0" presId="urn:microsoft.com/office/officeart/2009/layout/CircleArrowProcess"/>
    <dgm:cxn modelId="{20C48CC8-3647-4350-8F33-973094E5A6D0}" type="presParOf" srcId="{FE153B20-BCA9-45C3-9C77-05E769297F64}" destId="{78AF571D-4329-4438-8049-6694367FC074}" srcOrd="0" destOrd="0" presId="urn:microsoft.com/office/officeart/2009/layout/CircleArrowProcess"/>
    <dgm:cxn modelId="{1B6C7E4C-748D-409E-8531-8BAD3CA8F7B1}" type="presParOf" srcId="{AA9A5A05-FE0F-45F8-AE64-C05E07356505}" destId="{2CF1FD0B-DF8C-44D9-91F9-411346761E29}" srcOrd="1" destOrd="0" presId="urn:microsoft.com/office/officeart/2009/layout/CircleArrowProcess"/>
    <dgm:cxn modelId="{88975C51-A89E-49BB-BC2E-DD678722623D}" type="presParOf" srcId="{AA9A5A05-FE0F-45F8-AE64-C05E07356505}" destId="{1FBB4B8E-0225-40CE-8CD9-BA5174CABE75}" srcOrd="2" destOrd="0" presId="urn:microsoft.com/office/officeart/2009/layout/CircleArrowProcess"/>
    <dgm:cxn modelId="{ADFC493D-DE97-400F-A00D-35EABB50F928}" type="presParOf" srcId="{1FBB4B8E-0225-40CE-8CD9-BA5174CABE75}" destId="{B1AC5B00-A8D9-40AC-B776-0F69157E2752}" srcOrd="0" destOrd="0" presId="urn:microsoft.com/office/officeart/2009/layout/CircleArrowProcess"/>
    <dgm:cxn modelId="{B66B2E3E-25A8-4B9E-BA03-93D92141A65B}" type="presParOf" srcId="{AA9A5A05-FE0F-45F8-AE64-C05E07356505}" destId="{DD5BBC65-BA61-4658-97A7-688731F4FC3B}" srcOrd="3" destOrd="0" presId="urn:microsoft.com/office/officeart/2009/layout/CircleArrowProcess"/>
    <dgm:cxn modelId="{78240197-A1DF-40EE-A476-E38FC777CE31}" type="presParOf" srcId="{AA9A5A05-FE0F-45F8-AE64-C05E07356505}" destId="{A5A521ED-58D9-49C0-BF11-FBAF2ACEF513}" srcOrd="4" destOrd="0" presId="urn:microsoft.com/office/officeart/2009/layout/CircleArrowProcess"/>
    <dgm:cxn modelId="{C11E7805-5881-4F31-9A31-5E9CA6BA8D41}" type="presParOf" srcId="{A5A521ED-58D9-49C0-BF11-FBAF2ACEF513}" destId="{7BF57139-D5D1-495A-BADB-67711A4E2E60}" srcOrd="0" destOrd="0" presId="urn:microsoft.com/office/officeart/2009/layout/CircleArrowProcess"/>
    <dgm:cxn modelId="{49325061-DABB-4643-8671-1F44F2BA930C}" type="presParOf" srcId="{AA9A5A05-FE0F-45F8-AE64-C05E07356505}" destId="{B1E12AC9-081F-4452-B6A9-7614C42716B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17ACC3-06CE-4664-9310-49485C047038}" type="doc">
      <dgm:prSet loTypeId="urn:microsoft.com/office/officeart/2008/layout/CaptionedPictures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099863AE-589B-472F-86F2-707E4677DCFE}">
      <dgm:prSet phldrT="[Texto]"/>
      <dgm:spPr/>
      <dgm:t>
        <a:bodyPr/>
        <a:lstStyle/>
        <a:p>
          <a:r>
            <a:rPr lang="es-EC" dirty="0"/>
            <a:t>Seguridad en REST Api</a:t>
          </a:r>
        </a:p>
      </dgm:t>
    </dgm:pt>
    <dgm:pt modelId="{EE9E1175-11E5-4DF7-B864-D9011C6524C7}" type="parTrans" cxnId="{DAECE1A2-C148-4205-8F99-572083A8C219}">
      <dgm:prSet/>
      <dgm:spPr/>
      <dgm:t>
        <a:bodyPr/>
        <a:lstStyle/>
        <a:p>
          <a:endParaRPr lang="es-EC"/>
        </a:p>
      </dgm:t>
    </dgm:pt>
    <dgm:pt modelId="{4C3E551A-DA1C-4A93-B69B-F9D43CCB6998}" type="sibTrans" cxnId="{DAECE1A2-C148-4205-8F99-572083A8C219}">
      <dgm:prSet/>
      <dgm:spPr/>
      <dgm:t>
        <a:bodyPr/>
        <a:lstStyle/>
        <a:p>
          <a:endParaRPr lang="es-EC"/>
        </a:p>
      </dgm:t>
    </dgm:pt>
    <dgm:pt modelId="{EF847F0E-02E4-43D3-9318-68A61156A2D3}">
      <dgm:prSet phldrT="[Texto]"/>
      <dgm:spPr/>
      <dgm:t>
        <a:bodyPr/>
        <a:lstStyle/>
        <a:p>
          <a:r>
            <a:rPr lang="es-EC" dirty="0"/>
            <a:t>Gestión de Información</a:t>
          </a:r>
        </a:p>
      </dgm:t>
    </dgm:pt>
    <dgm:pt modelId="{ECAA0D33-368A-488F-8135-04654C641D78}" type="parTrans" cxnId="{ED3B77E6-D3A6-472D-AAE6-0CFA26554F4B}">
      <dgm:prSet/>
      <dgm:spPr/>
      <dgm:t>
        <a:bodyPr/>
        <a:lstStyle/>
        <a:p>
          <a:endParaRPr lang="es-EC"/>
        </a:p>
      </dgm:t>
    </dgm:pt>
    <dgm:pt modelId="{164DD49A-291B-4B45-A02E-0E213137A18B}" type="sibTrans" cxnId="{ED3B77E6-D3A6-472D-AAE6-0CFA26554F4B}">
      <dgm:prSet/>
      <dgm:spPr/>
      <dgm:t>
        <a:bodyPr/>
        <a:lstStyle/>
        <a:p>
          <a:endParaRPr lang="es-EC"/>
        </a:p>
      </dgm:t>
    </dgm:pt>
    <dgm:pt modelId="{6018ED5E-F642-4854-86EC-664DD671B46D}">
      <dgm:prSet phldrT="[Texto]"/>
      <dgm:spPr/>
      <dgm:t>
        <a:bodyPr/>
        <a:lstStyle/>
        <a:p>
          <a:r>
            <a:rPr lang="es-EC" dirty="0"/>
            <a:t>Información Geográfica</a:t>
          </a:r>
        </a:p>
      </dgm:t>
    </dgm:pt>
    <dgm:pt modelId="{4CDBCD1A-0B65-42C0-8C41-147D6DE98827}" type="parTrans" cxnId="{53354952-933F-4D7C-8E61-A779671AD9D5}">
      <dgm:prSet/>
      <dgm:spPr/>
      <dgm:t>
        <a:bodyPr/>
        <a:lstStyle/>
        <a:p>
          <a:endParaRPr lang="es-EC"/>
        </a:p>
      </dgm:t>
    </dgm:pt>
    <dgm:pt modelId="{511C5357-D139-4DA5-94B3-FAA972043E2A}" type="sibTrans" cxnId="{53354952-933F-4D7C-8E61-A779671AD9D5}">
      <dgm:prSet/>
      <dgm:spPr/>
      <dgm:t>
        <a:bodyPr/>
        <a:lstStyle/>
        <a:p>
          <a:endParaRPr lang="es-EC"/>
        </a:p>
      </dgm:t>
    </dgm:pt>
    <dgm:pt modelId="{12F85291-38B1-4D88-861D-BA8DB411C733}">
      <dgm:prSet phldrT="[Texto]"/>
      <dgm:spPr/>
      <dgm:t>
        <a:bodyPr/>
        <a:lstStyle/>
        <a:p>
          <a:r>
            <a:rPr lang="es-EC" dirty="0"/>
            <a:t>Información Geo - Temporal</a:t>
          </a:r>
        </a:p>
      </dgm:t>
    </dgm:pt>
    <dgm:pt modelId="{A9CFF081-0662-4FA0-82BF-2AEA8D66A360}" type="parTrans" cxnId="{36AEF88E-7C28-4335-A46C-A546EA648C1F}">
      <dgm:prSet/>
      <dgm:spPr/>
      <dgm:t>
        <a:bodyPr/>
        <a:lstStyle/>
        <a:p>
          <a:endParaRPr lang="es-EC"/>
        </a:p>
      </dgm:t>
    </dgm:pt>
    <dgm:pt modelId="{864C44A4-78CE-438A-9DB0-662BFF28D5DA}" type="sibTrans" cxnId="{36AEF88E-7C28-4335-A46C-A546EA648C1F}">
      <dgm:prSet/>
      <dgm:spPr/>
      <dgm:t>
        <a:bodyPr/>
        <a:lstStyle/>
        <a:p>
          <a:endParaRPr lang="es-EC"/>
        </a:p>
      </dgm:t>
    </dgm:pt>
    <dgm:pt modelId="{7DE0E4B0-49C7-476A-8F27-107FC2094352}" type="pres">
      <dgm:prSet presAssocID="{7D17ACC3-06CE-4664-9310-49485C047038}" presName="Name0" presStyleCnt="0">
        <dgm:presLayoutVars>
          <dgm:chMax/>
          <dgm:chPref/>
          <dgm:dir/>
        </dgm:presLayoutVars>
      </dgm:prSet>
      <dgm:spPr/>
    </dgm:pt>
    <dgm:pt modelId="{CBDEB44A-4D4F-426C-9EBD-035440397DD5}" type="pres">
      <dgm:prSet presAssocID="{099863AE-589B-472F-86F2-707E4677DCFE}" presName="composite" presStyleCnt="0">
        <dgm:presLayoutVars>
          <dgm:chMax val="1"/>
          <dgm:chPref val="1"/>
        </dgm:presLayoutVars>
      </dgm:prSet>
      <dgm:spPr/>
    </dgm:pt>
    <dgm:pt modelId="{41A83BE1-8D6D-43EA-81E3-29B5E7ABD02D}" type="pres">
      <dgm:prSet presAssocID="{099863AE-589B-472F-86F2-707E4677DCFE}" presName="Accent" presStyleLbl="trAlignAcc1" presStyleIdx="0" presStyleCnt="4">
        <dgm:presLayoutVars>
          <dgm:chMax val="0"/>
          <dgm:chPref val="0"/>
        </dgm:presLayoutVars>
      </dgm:prSet>
      <dgm:spPr/>
    </dgm:pt>
    <dgm:pt modelId="{687E9810-CCF4-4529-8675-A53CEBF30062}" type="pres">
      <dgm:prSet presAssocID="{099863AE-589B-472F-86F2-707E4677DCFE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1CE9D1A2-F609-4FE2-B1B1-9B5E259F80A6}" type="pres">
      <dgm:prSet presAssocID="{099863AE-589B-472F-86F2-707E4677DCFE}" presName="ChildComposite" presStyleCnt="0"/>
      <dgm:spPr/>
    </dgm:pt>
    <dgm:pt modelId="{BF6F8E30-1281-4608-9DDA-ABF17B842934}" type="pres">
      <dgm:prSet presAssocID="{099863AE-589B-472F-86F2-707E4677DC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F549CEB-ABD5-4D8A-B2CF-B7F4DED14E0A}" type="pres">
      <dgm:prSet presAssocID="{099863AE-589B-472F-86F2-707E4677DCFE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98519083-0D10-42BD-980D-038441550BFF}" type="pres">
      <dgm:prSet presAssocID="{4C3E551A-DA1C-4A93-B69B-F9D43CCB6998}" presName="sibTrans" presStyleCnt="0"/>
      <dgm:spPr/>
    </dgm:pt>
    <dgm:pt modelId="{3D912344-2E27-4282-9C72-86233D46E65C}" type="pres">
      <dgm:prSet presAssocID="{EF847F0E-02E4-43D3-9318-68A61156A2D3}" presName="composite" presStyleCnt="0">
        <dgm:presLayoutVars>
          <dgm:chMax val="1"/>
          <dgm:chPref val="1"/>
        </dgm:presLayoutVars>
      </dgm:prSet>
      <dgm:spPr/>
    </dgm:pt>
    <dgm:pt modelId="{EC717273-4157-426A-81E6-ED79B009DBEE}" type="pres">
      <dgm:prSet presAssocID="{EF847F0E-02E4-43D3-9318-68A61156A2D3}" presName="Accent" presStyleLbl="trAlignAcc1" presStyleIdx="1" presStyleCnt="4">
        <dgm:presLayoutVars>
          <dgm:chMax val="0"/>
          <dgm:chPref val="0"/>
        </dgm:presLayoutVars>
      </dgm:prSet>
      <dgm:spPr/>
    </dgm:pt>
    <dgm:pt modelId="{1447D7B0-F473-4AA4-9392-A53A6ED6260D}" type="pres">
      <dgm:prSet presAssocID="{EF847F0E-02E4-43D3-9318-68A61156A2D3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3CF0C68-00F4-4EAB-8A1C-174AAFFC1490}" type="pres">
      <dgm:prSet presAssocID="{EF847F0E-02E4-43D3-9318-68A61156A2D3}" presName="ChildComposite" presStyleCnt="0"/>
      <dgm:spPr/>
    </dgm:pt>
    <dgm:pt modelId="{A4FFBAEF-2BDF-41C1-BB0B-5FBB53072CFA}" type="pres">
      <dgm:prSet presAssocID="{EF847F0E-02E4-43D3-9318-68A61156A2D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0E30DE-831E-4C8D-A9AB-3BA60E33AAEB}" type="pres">
      <dgm:prSet presAssocID="{EF847F0E-02E4-43D3-9318-68A61156A2D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7B3807B2-EB7A-4D56-A7F5-46EB4B259F2F}" type="pres">
      <dgm:prSet presAssocID="{164DD49A-291B-4B45-A02E-0E213137A18B}" presName="sibTrans" presStyleCnt="0"/>
      <dgm:spPr/>
    </dgm:pt>
    <dgm:pt modelId="{FFA16792-98E4-4A4B-B436-8FD0E894CA1C}" type="pres">
      <dgm:prSet presAssocID="{6018ED5E-F642-4854-86EC-664DD671B46D}" presName="composite" presStyleCnt="0">
        <dgm:presLayoutVars>
          <dgm:chMax val="1"/>
          <dgm:chPref val="1"/>
        </dgm:presLayoutVars>
      </dgm:prSet>
      <dgm:spPr/>
    </dgm:pt>
    <dgm:pt modelId="{B019CD37-D46F-47B4-BF0B-ADB6D9CDCA49}" type="pres">
      <dgm:prSet presAssocID="{6018ED5E-F642-4854-86EC-664DD671B46D}" presName="Accent" presStyleLbl="trAlignAcc1" presStyleIdx="2" presStyleCnt="4">
        <dgm:presLayoutVars>
          <dgm:chMax val="0"/>
          <dgm:chPref val="0"/>
        </dgm:presLayoutVars>
      </dgm:prSet>
      <dgm:spPr/>
    </dgm:pt>
    <dgm:pt modelId="{476EF0C9-D95E-428B-9BB2-24F3815DC04B}" type="pres">
      <dgm:prSet presAssocID="{6018ED5E-F642-4854-86EC-664DD671B46D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A8C8B144-3C12-4C9A-AFE4-BEA3A3B698C2}" type="pres">
      <dgm:prSet presAssocID="{6018ED5E-F642-4854-86EC-664DD671B46D}" presName="ChildComposite" presStyleCnt="0"/>
      <dgm:spPr/>
    </dgm:pt>
    <dgm:pt modelId="{00A663D3-5979-477F-A1AF-DED4E57058D2}" type="pres">
      <dgm:prSet presAssocID="{6018ED5E-F642-4854-86EC-664DD671B46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D00F98-0360-4731-8D1D-D44413BC249F}" type="pres">
      <dgm:prSet presAssocID="{6018ED5E-F642-4854-86EC-664DD671B46D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03179F8A-9A0C-4C94-AAC3-54EDE75DAC7B}" type="pres">
      <dgm:prSet presAssocID="{511C5357-D139-4DA5-94B3-FAA972043E2A}" presName="sibTrans" presStyleCnt="0"/>
      <dgm:spPr/>
    </dgm:pt>
    <dgm:pt modelId="{586232ED-6E27-4648-AB56-98182DDDB9AF}" type="pres">
      <dgm:prSet presAssocID="{12F85291-38B1-4D88-861D-BA8DB411C733}" presName="composite" presStyleCnt="0">
        <dgm:presLayoutVars>
          <dgm:chMax val="1"/>
          <dgm:chPref val="1"/>
        </dgm:presLayoutVars>
      </dgm:prSet>
      <dgm:spPr/>
    </dgm:pt>
    <dgm:pt modelId="{26701E13-A9E5-41B0-B36A-30CE2C6CBC47}" type="pres">
      <dgm:prSet presAssocID="{12F85291-38B1-4D88-861D-BA8DB411C733}" presName="Accent" presStyleLbl="trAlignAcc1" presStyleIdx="3" presStyleCnt="4">
        <dgm:presLayoutVars>
          <dgm:chMax val="0"/>
          <dgm:chPref val="0"/>
        </dgm:presLayoutVars>
      </dgm:prSet>
      <dgm:spPr/>
    </dgm:pt>
    <dgm:pt modelId="{D51D9471-FB5C-452B-A081-7CF4E8E287A2}" type="pres">
      <dgm:prSet presAssocID="{12F85291-38B1-4D88-861D-BA8DB411C733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F9D413C3-18E9-4ADA-86DC-3AA5E48C04F6}" type="pres">
      <dgm:prSet presAssocID="{12F85291-38B1-4D88-861D-BA8DB411C733}" presName="ChildComposite" presStyleCnt="0"/>
      <dgm:spPr/>
    </dgm:pt>
    <dgm:pt modelId="{8C8598DD-E0DE-4A92-AE33-84057D5DB0EA}" type="pres">
      <dgm:prSet presAssocID="{12F85291-38B1-4D88-861D-BA8DB411C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8B94B8-B99A-4A13-9EC1-D359FE175660}" type="pres">
      <dgm:prSet presAssocID="{12F85291-38B1-4D88-861D-BA8DB411C733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F74B6043-82D3-4332-9762-C9F4AF14892D}" type="presOf" srcId="{6018ED5E-F642-4854-86EC-664DD671B46D}" destId="{9DD00F98-0360-4731-8D1D-D44413BC249F}" srcOrd="0" destOrd="0" presId="urn:microsoft.com/office/officeart/2008/layout/CaptionedPictures"/>
    <dgm:cxn modelId="{53354952-933F-4D7C-8E61-A779671AD9D5}" srcId="{7D17ACC3-06CE-4664-9310-49485C047038}" destId="{6018ED5E-F642-4854-86EC-664DD671B46D}" srcOrd="2" destOrd="0" parTransId="{4CDBCD1A-0B65-42C0-8C41-147D6DE98827}" sibTransId="{511C5357-D139-4DA5-94B3-FAA972043E2A}"/>
    <dgm:cxn modelId="{36AEF88E-7C28-4335-A46C-A546EA648C1F}" srcId="{7D17ACC3-06CE-4664-9310-49485C047038}" destId="{12F85291-38B1-4D88-861D-BA8DB411C733}" srcOrd="3" destOrd="0" parTransId="{A9CFF081-0662-4FA0-82BF-2AEA8D66A360}" sibTransId="{864C44A4-78CE-438A-9DB0-662BFF28D5DA}"/>
    <dgm:cxn modelId="{348A1C92-7D6E-44EA-8C0D-42F4B89A6421}" type="presOf" srcId="{099863AE-589B-472F-86F2-707E4677DCFE}" destId="{4F549CEB-ABD5-4D8A-B2CF-B7F4DED14E0A}" srcOrd="0" destOrd="0" presId="urn:microsoft.com/office/officeart/2008/layout/CaptionedPictures"/>
    <dgm:cxn modelId="{DAECE1A2-C148-4205-8F99-572083A8C219}" srcId="{7D17ACC3-06CE-4664-9310-49485C047038}" destId="{099863AE-589B-472F-86F2-707E4677DCFE}" srcOrd="0" destOrd="0" parTransId="{EE9E1175-11E5-4DF7-B864-D9011C6524C7}" sibTransId="{4C3E551A-DA1C-4A93-B69B-F9D43CCB6998}"/>
    <dgm:cxn modelId="{D41057C2-127D-43BE-84AF-B484C62BEF8F}" type="presOf" srcId="{12F85291-38B1-4D88-861D-BA8DB411C733}" destId="{918B94B8-B99A-4A13-9EC1-D359FE175660}" srcOrd="0" destOrd="0" presId="urn:microsoft.com/office/officeart/2008/layout/CaptionedPictures"/>
    <dgm:cxn modelId="{2E3750C5-1EE7-426F-BA16-FFAEC1628992}" type="presOf" srcId="{EF847F0E-02E4-43D3-9318-68A61156A2D3}" destId="{770E30DE-831E-4C8D-A9AB-3BA60E33AAEB}" srcOrd="0" destOrd="0" presId="urn:microsoft.com/office/officeart/2008/layout/CaptionedPictures"/>
    <dgm:cxn modelId="{2281CEC8-F12D-4268-B452-F60D75A0EC99}" type="presOf" srcId="{7D17ACC3-06CE-4664-9310-49485C047038}" destId="{7DE0E4B0-49C7-476A-8F27-107FC2094352}" srcOrd="0" destOrd="0" presId="urn:microsoft.com/office/officeart/2008/layout/CaptionedPictures"/>
    <dgm:cxn modelId="{ED3B77E6-D3A6-472D-AAE6-0CFA26554F4B}" srcId="{7D17ACC3-06CE-4664-9310-49485C047038}" destId="{EF847F0E-02E4-43D3-9318-68A61156A2D3}" srcOrd="1" destOrd="0" parTransId="{ECAA0D33-368A-488F-8135-04654C641D78}" sibTransId="{164DD49A-291B-4B45-A02E-0E213137A18B}"/>
    <dgm:cxn modelId="{AB818E44-B136-409E-8E95-26163D710608}" type="presParOf" srcId="{7DE0E4B0-49C7-476A-8F27-107FC2094352}" destId="{CBDEB44A-4D4F-426C-9EBD-035440397DD5}" srcOrd="0" destOrd="0" presId="urn:microsoft.com/office/officeart/2008/layout/CaptionedPictures"/>
    <dgm:cxn modelId="{6357133B-C607-43C0-B158-279CA87FA46A}" type="presParOf" srcId="{CBDEB44A-4D4F-426C-9EBD-035440397DD5}" destId="{41A83BE1-8D6D-43EA-81E3-29B5E7ABD02D}" srcOrd="0" destOrd="0" presId="urn:microsoft.com/office/officeart/2008/layout/CaptionedPictures"/>
    <dgm:cxn modelId="{E39B73BA-45F2-47B1-9ADB-748C768AA89D}" type="presParOf" srcId="{CBDEB44A-4D4F-426C-9EBD-035440397DD5}" destId="{687E9810-CCF4-4529-8675-A53CEBF30062}" srcOrd="1" destOrd="0" presId="urn:microsoft.com/office/officeart/2008/layout/CaptionedPictures"/>
    <dgm:cxn modelId="{6885CF57-D2F6-47B2-8C2C-4FDC8F90F6C6}" type="presParOf" srcId="{CBDEB44A-4D4F-426C-9EBD-035440397DD5}" destId="{1CE9D1A2-F609-4FE2-B1B1-9B5E259F80A6}" srcOrd="2" destOrd="0" presId="urn:microsoft.com/office/officeart/2008/layout/CaptionedPictures"/>
    <dgm:cxn modelId="{058FBFB8-AA69-49D7-B75C-2EC94EA2861F}" type="presParOf" srcId="{1CE9D1A2-F609-4FE2-B1B1-9B5E259F80A6}" destId="{BF6F8E30-1281-4608-9DDA-ABF17B842934}" srcOrd="0" destOrd="0" presId="urn:microsoft.com/office/officeart/2008/layout/CaptionedPictures"/>
    <dgm:cxn modelId="{F7C1902F-F3E3-4DEE-B06F-EEF3402948A5}" type="presParOf" srcId="{1CE9D1A2-F609-4FE2-B1B1-9B5E259F80A6}" destId="{4F549CEB-ABD5-4D8A-B2CF-B7F4DED14E0A}" srcOrd="1" destOrd="0" presId="urn:microsoft.com/office/officeart/2008/layout/CaptionedPictures"/>
    <dgm:cxn modelId="{7D7CD8E7-CF02-41CC-9116-5C6EB3B9C4D0}" type="presParOf" srcId="{7DE0E4B0-49C7-476A-8F27-107FC2094352}" destId="{98519083-0D10-42BD-980D-038441550BFF}" srcOrd="1" destOrd="0" presId="urn:microsoft.com/office/officeart/2008/layout/CaptionedPictures"/>
    <dgm:cxn modelId="{93A2CDCC-07C7-45A4-9A1E-ACCF122ED64C}" type="presParOf" srcId="{7DE0E4B0-49C7-476A-8F27-107FC2094352}" destId="{3D912344-2E27-4282-9C72-86233D46E65C}" srcOrd="2" destOrd="0" presId="urn:microsoft.com/office/officeart/2008/layout/CaptionedPictures"/>
    <dgm:cxn modelId="{3E8AF03C-2190-4668-AFA1-0C810CA14929}" type="presParOf" srcId="{3D912344-2E27-4282-9C72-86233D46E65C}" destId="{EC717273-4157-426A-81E6-ED79B009DBEE}" srcOrd="0" destOrd="0" presId="urn:microsoft.com/office/officeart/2008/layout/CaptionedPictures"/>
    <dgm:cxn modelId="{54A9CEEC-7493-42D6-AAA2-656158C6E70A}" type="presParOf" srcId="{3D912344-2E27-4282-9C72-86233D46E65C}" destId="{1447D7B0-F473-4AA4-9392-A53A6ED6260D}" srcOrd="1" destOrd="0" presId="urn:microsoft.com/office/officeart/2008/layout/CaptionedPictures"/>
    <dgm:cxn modelId="{98FB6AA9-4891-4185-9A38-F2EED0DB66A3}" type="presParOf" srcId="{3D912344-2E27-4282-9C72-86233D46E65C}" destId="{C3CF0C68-00F4-4EAB-8A1C-174AAFFC1490}" srcOrd="2" destOrd="0" presId="urn:microsoft.com/office/officeart/2008/layout/CaptionedPictures"/>
    <dgm:cxn modelId="{BFB5A97C-F8A7-4FFD-8E23-6606694077E1}" type="presParOf" srcId="{C3CF0C68-00F4-4EAB-8A1C-174AAFFC1490}" destId="{A4FFBAEF-2BDF-41C1-BB0B-5FBB53072CFA}" srcOrd="0" destOrd="0" presId="urn:microsoft.com/office/officeart/2008/layout/CaptionedPictures"/>
    <dgm:cxn modelId="{B6298BBA-B9F1-473F-B770-0325C1F28B93}" type="presParOf" srcId="{C3CF0C68-00F4-4EAB-8A1C-174AAFFC1490}" destId="{770E30DE-831E-4C8D-A9AB-3BA60E33AAEB}" srcOrd="1" destOrd="0" presId="urn:microsoft.com/office/officeart/2008/layout/CaptionedPictures"/>
    <dgm:cxn modelId="{D4CA7D82-ACC8-44E5-BF8C-68BD30462B2B}" type="presParOf" srcId="{7DE0E4B0-49C7-476A-8F27-107FC2094352}" destId="{7B3807B2-EB7A-4D56-A7F5-46EB4B259F2F}" srcOrd="3" destOrd="0" presId="urn:microsoft.com/office/officeart/2008/layout/CaptionedPictures"/>
    <dgm:cxn modelId="{49BDE67C-464E-45FE-8D4A-823210C3BCF3}" type="presParOf" srcId="{7DE0E4B0-49C7-476A-8F27-107FC2094352}" destId="{FFA16792-98E4-4A4B-B436-8FD0E894CA1C}" srcOrd="4" destOrd="0" presId="urn:microsoft.com/office/officeart/2008/layout/CaptionedPictures"/>
    <dgm:cxn modelId="{182CB345-74F4-4256-BEC3-E6E8FBD32EB3}" type="presParOf" srcId="{FFA16792-98E4-4A4B-B436-8FD0E894CA1C}" destId="{B019CD37-D46F-47B4-BF0B-ADB6D9CDCA49}" srcOrd="0" destOrd="0" presId="urn:microsoft.com/office/officeart/2008/layout/CaptionedPictures"/>
    <dgm:cxn modelId="{EC1BEFB5-1837-455A-9341-A0FD42756798}" type="presParOf" srcId="{FFA16792-98E4-4A4B-B436-8FD0E894CA1C}" destId="{476EF0C9-D95E-428B-9BB2-24F3815DC04B}" srcOrd="1" destOrd="0" presId="urn:microsoft.com/office/officeart/2008/layout/CaptionedPictures"/>
    <dgm:cxn modelId="{B05A77AE-BC05-4580-BC63-15A5B4FD3F9F}" type="presParOf" srcId="{FFA16792-98E4-4A4B-B436-8FD0E894CA1C}" destId="{A8C8B144-3C12-4C9A-AFE4-BEA3A3B698C2}" srcOrd="2" destOrd="0" presId="urn:microsoft.com/office/officeart/2008/layout/CaptionedPictures"/>
    <dgm:cxn modelId="{2A9CF745-39F6-41EC-9ADF-FFA497CEE765}" type="presParOf" srcId="{A8C8B144-3C12-4C9A-AFE4-BEA3A3B698C2}" destId="{00A663D3-5979-477F-A1AF-DED4E57058D2}" srcOrd="0" destOrd="0" presId="urn:microsoft.com/office/officeart/2008/layout/CaptionedPictures"/>
    <dgm:cxn modelId="{74A9E6AB-CB66-420A-8918-4DA412D9E8A9}" type="presParOf" srcId="{A8C8B144-3C12-4C9A-AFE4-BEA3A3B698C2}" destId="{9DD00F98-0360-4731-8D1D-D44413BC249F}" srcOrd="1" destOrd="0" presId="urn:microsoft.com/office/officeart/2008/layout/CaptionedPictures"/>
    <dgm:cxn modelId="{945538B6-A8BC-4697-9F29-6D34E5759284}" type="presParOf" srcId="{7DE0E4B0-49C7-476A-8F27-107FC2094352}" destId="{03179F8A-9A0C-4C94-AAC3-54EDE75DAC7B}" srcOrd="5" destOrd="0" presId="urn:microsoft.com/office/officeart/2008/layout/CaptionedPictures"/>
    <dgm:cxn modelId="{12F5991C-9F43-4CB1-8CDA-EE2CE71D5199}" type="presParOf" srcId="{7DE0E4B0-49C7-476A-8F27-107FC2094352}" destId="{586232ED-6E27-4648-AB56-98182DDDB9AF}" srcOrd="6" destOrd="0" presId="urn:microsoft.com/office/officeart/2008/layout/CaptionedPictures"/>
    <dgm:cxn modelId="{A30559D2-D8A2-4D10-949E-DDEA89744B40}" type="presParOf" srcId="{586232ED-6E27-4648-AB56-98182DDDB9AF}" destId="{26701E13-A9E5-41B0-B36A-30CE2C6CBC47}" srcOrd="0" destOrd="0" presId="urn:microsoft.com/office/officeart/2008/layout/CaptionedPictures"/>
    <dgm:cxn modelId="{891AF3A8-4F3C-48D7-9B87-291874B19187}" type="presParOf" srcId="{586232ED-6E27-4648-AB56-98182DDDB9AF}" destId="{D51D9471-FB5C-452B-A081-7CF4E8E287A2}" srcOrd="1" destOrd="0" presId="urn:microsoft.com/office/officeart/2008/layout/CaptionedPictures"/>
    <dgm:cxn modelId="{0E469626-9640-4CD4-A034-8370AA1DBE90}" type="presParOf" srcId="{586232ED-6E27-4648-AB56-98182DDDB9AF}" destId="{F9D413C3-18E9-4ADA-86DC-3AA5E48C04F6}" srcOrd="2" destOrd="0" presId="urn:microsoft.com/office/officeart/2008/layout/CaptionedPictures"/>
    <dgm:cxn modelId="{0879679E-9C27-433D-A3AE-A5483639D1A6}" type="presParOf" srcId="{F9D413C3-18E9-4ADA-86DC-3AA5E48C04F6}" destId="{8C8598DD-E0DE-4A92-AE33-84057D5DB0EA}" srcOrd="0" destOrd="0" presId="urn:microsoft.com/office/officeart/2008/layout/CaptionedPictures"/>
    <dgm:cxn modelId="{4E357AAA-72EF-4A5C-A78E-26D47C8E5E6D}" type="presParOf" srcId="{F9D413C3-18E9-4ADA-86DC-3AA5E48C04F6}" destId="{918B94B8-B99A-4A13-9EC1-D359FE17566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FABE3F-AC72-447D-A0F3-424D3CBAAA4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7BA1BA89-CDB8-4FDD-A221-5A7E09B17B04}">
      <dgm:prSet phldrT="[Texto]"/>
      <dgm:spPr/>
      <dgm:t>
        <a:bodyPr/>
        <a:lstStyle/>
        <a:p>
          <a:r>
            <a:rPr lang="es-419" dirty="0"/>
            <a:t>Api REST</a:t>
          </a:r>
        </a:p>
      </dgm:t>
    </dgm:pt>
    <dgm:pt modelId="{7BDC582E-E0E6-4576-A2EB-E9F536F5C611}" type="parTrans" cxnId="{83891D5E-50DD-4967-B5ED-72A4692520ED}">
      <dgm:prSet/>
      <dgm:spPr/>
      <dgm:t>
        <a:bodyPr/>
        <a:lstStyle/>
        <a:p>
          <a:endParaRPr lang="es-419"/>
        </a:p>
      </dgm:t>
    </dgm:pt>
    <dgm:pt modelId="{463A63D3-1277-45D1-BFFD-4727B94D54DF}" type="sibTrans" cxnId="{83891D5E-50DD-4967-B5ED-72A4692520ED}">
      <dgm:prSet/>
      <dgm:spPr/>
      <dgm:t>
        <a:bodyPr/>
        <a:lstStyle/>
        <a:p>
          <a:endParaRPr lang="es-419"/>
        </a:p>
      </dgm:t>
    </dgm:pt>
    <dgm:pt modelId="{3912A90B-62DF-40C0-AFBC-39A7C1D2EC89}">
      <dgm:prSet phldrT="[Texto]"/>
      <dgm:spPr/>
      <dgm:t>
        <a:bodyPr/>
        <a:lstStyle/>
        <a:p>
          <a:r>
            <a:rPr lang="es-419" dirty="0"/>
            <a:t>Tráfico de Buses</a:t>
          </a:r>
        </a:p>
      </dgm:t>
    </dgm:pt>
    <dgm:pt modelId="{6077B7E4-AC80-4940-8BF8-B44F8FBA06B1}" type="parTrans" cxnId="{8637A6FF-757B-4373-9C78-B60A83D07DDD}">
      <dgm:prSet/>
      <dgm:spPr/>
      <dgm:t>
        <a:bodyPr/>
        <a:lstStyle/>
        <a:p>
          <a:endParaRPr lang="es-419"/>
        </a:p>
      </dgm:t>
    </dgm:pt>
    <dgm:pt modelId="{9DCFCCEC-A5AC-4F41-BBD0-3D77217B3258}" type="sibTrans" cxnId="{8637A6FF-757B-4373-9C78-B60A83D07DDD}">
      <dgm:prSet/>
      <dgm:spPr/>
      <dgm:t>
        <a:bodyPr/>
        <a:lstStyle/>
        <a:p>
          <a:endParaRPr lang="es-419"/>
        </a:p>
      </dgm:t>
    </dgm:pt>
    <dgm:pt modelId="{2E8FC1C0-3DF4-4283-830C-925ECDEF60C8}">
      <dgm:prSet phldrT="[Texto]"/>
      <dgm:spPr/>
      <dgm:t>
        <a:bodyPr/>
        <a:lstStyle/>
        <a:p>
          <a:r>
            <a:rPr lang="es-419" dirty="0"/>
            <a:t>Paradas Cercanas</a:t>
          </a:r>
        </a:p>
      </dgm:t>
    </dgm:pt>
    <dgm:pt modelId="{570625D5-0494-420E-A6C9-0502A140966A}" type="parTrans" cxnId="{CE789117-D779-4D8F-B7C9-7120CFF13F79}">
      <dgm:prSet/>
      <dgm:spPr/>
      <dgm:t>
        <a:bodyPr/>
        <a:lstStyle/>
        <a:p>
          <a:endParaRPr lang="es-419"/>
        </a:p>
      </dgm:t>
    </dgm:pt>
    <dgm:pt modelId="{A76CFAC8-E86C-4D95-8E0C-076DE3F445BE}" type="sibTrans" cxnId="{CE789117-D779-4D8F-B7C9-7120CFF13F79}">
      <dgm:prSet/>
      <dgm:spPr/>
      <dgm:t>
        <a:bodyPr/>
        <a:lstStyle/>
        <a:p>
          <a:endParaRPr lang="es-419"/>
        </a:p>
      </dgm:t>
    </dgm:pt>
    <dgm:pt modelId="{AC538DA1-61B3-4C3F-9F7E-E3BC64A26F45}">
      <dgm:prSet phldrT="[Texto]"/>
      <dgm:spPr/>
      <dgm:t>
        <a:bodyPr/>
        <a:lstStyle/>
        <a:p>
          <a:r>
            <a:rPr lang="es-419" dirty="0"/>
            <a:t>Algoritmo Douglas </a:t>
          </a:r>
          <a:r>
            <a:rPr lang="es-419" dirty="0" err="1"/>
            <a:t>Peucker</a:t>
          </a:r>
          <a:r>
            <a:rPr lang="es-419" dirty="0"/>
            <a:t> </a:t>
          </a:r>
        </a:p>
      </dgm:t>
    </dgm:pt>
    <dgm:pt modelId="{F4C5302C-D453-4470-AB6E-E2D0B65328D1}" type="parTrans" cxnId="{789EB319-79F7-47F2-8BCE-3017EEE8FCCC}">
      <dgm:prSet/>
      <dgm:spPr/>
      <dgm:t>
        <a:bodyPr/>
        <a:lstStyle/>
        <a:p>
          <a:endParaRPr lang="es-419"/>
        </a:p>
      </dgm:t>
    </dgm:pt>
    <dgm:pt modelId="{D205606E-5150-4772-AB78-3E393750EDC4}" type="sibTrans" cxnId="{789EB319-79F7-47F2-8BCE-3017EEE8FCCC}">
      <dgm:prSet/>
      <dgm:spPr/>
      <dgm:t>
        <a:bodyPr/>
        <a:lstStyle/>
        <a:p>
          <a:endParaRPr lang="es-419"/>
        </a:p>
      </dgm:t>
    </dgm:pt>
    <dgm:pt modelId="{418FEFA4-6551-41DA-AEBC-21F662C179F8}">
      <dgm:prSet phldrT="[Texto]"/>
      <dgm:spPr/>
      <dgm:t>
        <a:bodyPr/>
        <a:lstStyle/>
        <a:p>
          <a:r>
            <a:rPr lang="es-419" dirty="0"/>
            <a:t>Comunicación</a:t>
          </a:r>
        </a:p>
      </dgm:t>
    </dgm:pt>
    <dgm:pt modelId="{6A32D16D-65F6-44D4-8148-A5E3C3C3C806}" type="parTrans" cxnId="{FEB0CFDB-8121-434C-8101-1365D9708895}">
      <dgm:prSet/>
      <dgm:spPr/>
      <dgm:t>
        <a:bodyPr/>
        <a:lstStyle/>
        <a:p>
          <a:endParaRPr lang="es-419"/>
        </a:p>
      </dgm:t>
    </dgm:pt>
    <dgm:pt modelId="{3B6AF4B6-1727-4196-B1F6-2A0AD1E741CC}" type="sibTrans" cxnId="{FEB0CFDB-8121-434C-8101-1365D9708895}">
      <dgm:prSet/>
      <dgm:spPr/>
      <dgm:t>
        <a:bodyPr/>
        <a:lstStyle/>
        <a:p>
          <a:endParaRPr lang="es-419"/>
        </a:p>
      </dgm:t>
    </dgm:pt>
    <dgm:pt modelId="{B41F1C44-6CEE-40FF-A2FF-09632DDD63AF}">
      <dgm:prSet phldrT="[Texto]"/>
      <dgm:spPr/>
      <dgm:t>
        <a:bodyPr/>
        <a:lstStyle/>
        <a:p>
          <a:r>
            <a:rPr lang="es-419" dirty="0"/>
            <a:t>Calculo de Tiempo</a:t>
          </a:r>
        </a:p>
      </dgm:t>
    </dgm:pt>
    <dgm:pt modelId="{9BDC1692-F472-44B5-A93E-7B6FBAFAF517}" type="parTrans" cxnId="{00B025C1-663A-427F-9284-B6397D80645A}">
      <dgm:prSet/>
      <dgm:spPr/>
      <dgm:t>
        <a:bodyPr/>
        <a:lstStyle/>
        <a:p>
          <a:endParaRPr lang="es-419"/>
        </a:p>
      </dgm:t>
    </dgm:pt>
    <dgm:pt modelId="{1EFF44ED-A724-4206-8B9D-5E6BB8E224C2}" type="sibTrans" cxnId="{00B025C1-663A-427F-9284-B6397D80645A}">
      <dgm:prSet/>
      <dgm:spPr/>
      <dgm:t>
        <a:bodyPr/>
        <a:lstStyle/>
        <a:p>
          <a:endParaRPr lang="es-419"/>
        </a:p>
      </dgm:t>
    </dgm:pt>
    <dgm:pt modelId="{C0CE4A02-759E-496D-900C-11A10CD97CCA}" type="pres">
      <dgm:prSet presAssocID="{B8FABE3F-AC72-447D-A0F3-424D3CBAAA42}" presName="diagram" presStyleCnt="0">
        <dgm:presLayoutVars>
          <dgm:dir/>
        </dgm:presLayoutVars>
      </dgm:prSet>
      <dgm:spPr/>
    </dgm:pt>
    <dgm:pt modelId="{94F18CA4-59E5-448B-80F3-713ED397CB59}" type="pres">
      <dgm:prSet presAssocID="{7BA1BA89-CDB8-4FDD-A221-5A7E09B17B04}" presName="composite" presStyleCnt="0"/>
      <dgm:spPr/>
    </dgm:pt>
    <dgm:pt modelId="{4FA17B25-8FEC-49DA-903D-20615E600127}" type="pres">
      <dgm:prSet presAssocID="{7BA1BA89-CDB8-4FDD-A221-5A7E09B17B04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D300CD3-DA1A-4196-BF22-DE95CA8AFA38}" type="pres">
      <dgm:prSet presAssocID="{7BA1BA89-CDB8-4FDD-A221-5A7E09B17B04}" presName="Parent" presStyleLbl="node0" presStyleIdx="0" presStyleCnt="6">
        <dgm:presLayoutVars>
          <dgm:bulletEnabled val="1"/>
        </dgm:presLayoutVars>
      </dgm:prSet>
      <dgm:spPr/>
    </dgm:pt>
    <dgm:pt modelId="{12DC235B-1259-4EFF-991A-C87C598A9B9C}" type="pres">
      <dgm:prSet presAssocID="{463A63D3-1277-45D1-BFFD-4727B94D54DF}" presName="sibTrans" presStyleCnt="0"/>
      <dgm:spPr/>
    </dgm:pt>
    <dgm:pt modelId="{B86C17AB-DFEA-49B3-941A-77D120D9C958}" type="pres">
      <dgm:prSet presAssocID="{3912A90B-62DF-40C0-AFBC-39A7C1D2EC89}" presName="composite" presStyleCnt="0"/>
      <dgm:spPr/>
    </dgm:pt>
    <dgm:pt modelId="{E41F03E5-EBED-4949-956C-E155B7801ED4}" type="pres">
      <dgm:prSet presAssocID="{3912A90B-62DF-40C0-AFBC-39A7C1D2EC89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310FCBB-B644-463B-9C21-DE54F89AC27E}" type="pres">
      <dgm:prSet presAssocID="{3912A90B-62DF-40C0-AFBC-39A7C1D2EC89}" presName="Parent" presStyleLbl="node0" presStyleIdx="1" presStyleCnt="6">
        <dgm:presLayoutVars>
          <dgm:bulletEnabled val="1"/>
        </dgm:presLayoutVars>
      </dgm:prSet>
      <dgm:spPr/>
    </dgm:pt>
    <dgm:pt modelId="{105E2A85-5A3A-454B-8BAF-E48A1F631037}" type="pres">
      <dgm:prSet presAssocID="{9DCFCCEC-A5AC-4F41-BBD0-3D77217B3258}" presName="sibTrans" presStyleCnt="0"/>
      <dgm:spPr/>
    </dgm:pt>
    <dgm:pt modelId="{2652D1C9-7DB1-4200-9CCA-06127A5EB989}" type="pres">
      <dgm:prSet presAssocID="{AC538DA1-61B3-4C3F-9F7E-E3BC64A26F45}" presName="composite" presStyleCnt="0"/>
      <dgm:spPr/>
    </dgm:pt>
    <dgm:pt modelId="{551B9743-0495-4F20-BD65-0E4E97F5D18E}" type="pres">
      <dgm:prSet presAssocID="{AC538DA1-61B3-4C3F-9F7E-E3BC64A26F45}" presName="Image" presStyleLbl="bgShp" presStyleIdx="2" presStyleCnt="6"/>
      <dgm:spPr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084CDC0D-60BB-4871-8971-930A2D8CD30D}" type="pres">
      <dgm:prSet presAssocID="{AC538DA1-61B3-4C3F-9F7E-E3BC64A26F45}" presName="Parent" presStyleLbl="node0" presStyleIdx="2" presStyleCnt="6">
        <dgm:presLayoutVars>
          <dgm:bulletEnabled val="1"/>
        </dgm:presLayoutVars>
      </dgm:prSet>
      <dgm:spPr/>
    </dgm:pt>
    <dgm:pt modelId="{D9456556-53C0-480E-853E-98526CBA7C06}" type="pres">
      <dgm:prSet presAssocID="{D205606E-5150-4772-AB78-3E393750EDC4}" presName="sibTrans" presStyleCnt="0"/>
      <dgm:spPr/>
    </dgm:pt>
    <dgm:pt modelId="{A052D4F5-4C23-4AAD-874A-0A60287FF667}" type="pres">
      <dgm:prSet presAssocID="{418FEFA4-6551-41DA-AEBC-21F662C179F8}" presName="composite" presStyleCnt="0"/>
      <dgm:spPr/>
    </dgm:pt>
    <dgm:pt modelId="{121EFC9D-BF67-4B46-8AEB-CD71913BD8F3}" type="pres">
      <dgm:prSet presAssocID="{418FEFA4-6551-41DA-AEBC-21F662C179F8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83DF296-1512-4CE9-837C-63E5E50C2487}" type="pres">
      <dgm:prSet presAssocID="{418FEFA4-6551-41DA-AEBC-21F662C179F8}" presName="Parent" presStyleLbl="node0" presStyleIdx="3" presStyleCnt="6">
        <dgm:presLayoutVars>
          <dgm:bulletEnabled val="1"/>
        </dgm:presLayoutVars>
      </dgm:prSet>
      <dgm:spPr/>
    </dgm:pt>
    <dgm:pt modelId="{DCCB1EDA-8F54-4717-A150-AF50B7EE3FDC}" type="pres">
      <dgm:prSet presAssocID="{3B6AF4B6-1727-4196-B1F6-2A0AD1E741CC}" presName="sibTrans" presStyleCnt="0"/>
      <dgm:spPr/>
    </dgm:pt>
    <dgm:pt modelId="{488E95D5-0D92-4125-BCF5-2514021C3ECD}" type="pres">
      <dgm:prSet presAssocID="{B41F1C44-6CEE-40FF-A2FF-09632DDD63AF}" presName="composite" presStyleCnt="0"/>
      <dgm:spPr/>
    </dgm:pt>
    <dgm:pt modelId="{69B1ED19-1AD9-4D48-8BBC-0FD90B36983E}" type="pres">
      <dgm:prSet presAssocID="{B41F1C44-6CEE-40FF-A2FF-09632DDD63AF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40A4758-58AB-45D3-92F0-6DF981DC9CA8}" type="pres">
      <dgm:prSet presAssocID="{B41F1C44-6CEE-40FF-A2FF-09632DDD63AF}" presName="Parent" presStyleLbl="node0" presStyleIdx="4" presStyleCnt="6" custLinFactNeighborX="2926" custLinFactNeighborY="9476">
        <dgm:presLayoutVars>
          <dgm:bulletEnabled val="1"/>
        </dgm:presLayoutVars>
      </dgm:prSet>
      <dgm:spPr/>
    </dgm:pt>
    <dgm:pt modelId="{452FA495-C519-475E-A242-8363B4F14A7F}" type="pres">
      <dgm:prSet presAssocID="{1EFF44ED-A724-4206-8B9D-5E6BB8E224C2}" presName="sibTrans" presStyleCnt="0"/>
      <dgm:spPr/>
    </dgm:pt>
    <dgm:pt modelId="{8A0FD2AD-0F62-4723-8618-24858162830D}" type="pres">
      <dgm:prSet presAssocID="{2E8FC1C0-3DF4-4283-830C-925ECDEF60C8}" presName="composite" presStyleCnt="0"/>
      <dgm:spPr/>
    </dgm:pt>
    <dgm:pt modelId="{6D30C81E-7269-4F02-8C9F-A9AB920A39FC}" type="pres">
      <dgm:prSet presAssocID="{2E8FC1C0-3DF4-4283-830C-925ECDEF60C8}" presName="Image" presStyleLbl="bgShp" presStyleIdx="5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0" b="-70000"/>
          </a:stretch>
        </a:blipFill>
      </dgm:spPr>
    </dgm:pt>
    <dgm:pt modelId="{12CEE7C1-F554-4331-A719-F4C2FF039D36}" type="pres">
      <dgm:prSet presAssocID="{2E8FC1C0-3DF4-4283-830C-925ECDEF60C8}" presName="Parent" presStyleLbl="node0" presStyleIdx="5" presStyleCnt="6">
        <dgm:presLayoutVars>
          <dgm:bulletEnabled val="1"/>
        </dgm:presLayoutVars>
      </dgm:prSet>
      <dgm:spPr/>
    </dgm:pt>
  </dgm:ptLst>
  <dgm:cxnLst>
    <dgm:cxn modelId="{EB4F5E15-1EC7-4CF2-A566-E1D1680D88AE}" type="presOf" srcId="{418FEFA4-6551-41DA-AEBC-21F662C179F8}" destId="{783DF296-1512-4CE9-837C-63E5E50C2487}" srcOrd="0" destOrd="0" presId="urn:microsoft.com/office/officeart/2008/layout/BendingPictureCaption"/>
    <dgm:cxn modelId="{CE789117-D779-4D8F-B7C9-7120CFF13F79}" srcId="{B8FABE3F-AC72-447D-A0F3-424D3CBAAA42}" destId="{2E8FC1C0-3DF4-4283-830C-925ECDEF60C8}" srcOrd="5" destOrd="0" parTransId="{570625D5-0494-420E-A6C9-0502A140966A}" sibTransId="{A76CFAC8-E86C-4D95-8E0C-076DE3F445BE}"/>
    <dgm:cxn modelId="{789EB319-79F7-47F2-8BCE-3017EEE8FCCC}" srcId="{B8FABE3F-AC72-447D-A0F3-424D3CBAAA42}" destId="{AC538DA1-61B3-4C3F-9F7E-E3BC64A26F45}" srcOrd="2" destOrd="0" parTransId="{F4C5302C-D453-4470-AB6E-E2D0B65328D1}" sibTransId="{D205606E-5150-4772-AB78-3E393750EDC4}"/>
    <dgm:cxn modelId="{D2038D2E-7FEB-4A19-8D12-A1DADC929FB4}" type="presOf" srcId="{B8FABE3F-AC72-447D-A0F3-424D3CBAAA42}" destId="{C0CE4A02-759E-496D-900C-11A10CD97CCA}" srcOrd="0" destOrd="0" presId="urn:microsoft.com/office/officeart/2008/layout/BendingPictureCaption"/>
    <dgm:cxn modelId="{2CF96933-5581-4741-B31B-C0552DDD0FCE}" type="presOf" srcId="{AC538DA1-61B3-4C3F-9F7E-E3BC64A26F45}" destId="{084CDC0D-60BB-4871-8971-930A2D8CD30D}" srcOrd="0" destOrd="0" presId="urn:microsoft.com/office/officeart/2008/layout/BendingPictureCaption"/>
    <dgm:cxn modelId="{83891D5E-50DD-4967-B5ED-72A4692520ED}" srcId="{B8FABE3F-AC72-447D-A0F3-424D3CBAAA42}" destId="{7BA1BA89-CDB8-4FDD-A221-5A7E09B17B04}" srcOrd="0" destOrd="0" parTransId="{7BDC582E-E0E6-4576-A2EB-E9F536F5C611}" sibTransId="{463A63D3-1277-45D1-BFFD-4727B94D54DF}"/>
    <dgm:cxn modelId="{D36CF850-713B-423E-897F-E2A16249D3F5}" type="presOf" srcId="{3912A90B-62DF-40C0-AFBC-39A7C1D2EC89}" destId="{D310FCBB-B644-463B-9C21-DE54F89AC27E}" srcOrd="0" destOrd="0" presId="urn:microsoft.com/office/officeart/2008/layout/BendingPictureCaption"/>
    <dgm:cxn modelId="{3F8394B7-AE47-47E5-AD91-DCD51BFAD1CF}" type="presOf" srcId="{B41F1C44-6CEE-40FF-A2FF-09632DDD63AF}" destId="{040A4758-58AB-45D3-92F0-6DF981DC9CA8}" srcOrd="0" destOrd="0" presId="urn:microsoft.com/office/officeart/2008/layout/BendingPictureCaption"/>
    <dgm:cxn modelId="{00B025C1-663A-427F-9284-B6397D80645A}" srcId="{B8FABE3F-AC72-447D-A0F3-424D3CBAAA42}" destId="{B41F1C44-6CEE-40FF-A2FF-09632DDD63AF}" srcOrd="4" destOrd="0" parTransId="{9BDC1692-F472-44B5-A93E-7B6FBAFAF517}" sibTransId="{1EFF44ED-A724-4206-8B9D-5E6BB8E224C2}"/>
    <dgm:cxn modelId="{FEB0CFDB-8121-434C-8101-1365D9708895}" srcId="{B8FABE3F-AC72-447D-A0F3-424D3CBAAA42}" destId="{418FEFA4-6551-41DA-AEBC-21F662C179F8}" srcOrd="3" destOrd="0" parTransId="{6A32D16D-65F6-44D4-8148-A5E3C3C3C806}" sibTransId="{3B6AF4B6-1727-4196-B1F6-2A0AD1E741CC}"/>
    <dgm:cxn modelId="{76DC95DE-A8C3-46CD-B79D-4EF29E389A41}" type="presOf" srcId="{2E8FC1C0-3DF4-4283-830C-925ECDEF60C8}" destId="{12CEE7C1-F554-4331-A719-F4C2FF039D36}" srcOrd="0" destOrd="0" presId="urn:microsoft.com/office/officeart/2008/layout/BendingPictureCaption"/>
    <dgm:cxn modelId="{1598BEED-0C25-41B7-9F90-608588E49609}" type="presOf" srcId="{7BA1BA89-CDB8-4FDD-A221-5A7E09B17B04}" destId="{8D300CD3-DA1A-4196-BF22-DE95CA8AFA38}" srcOrd="0" destOrd="0" presId="urn:microsoft.com/office/officeart/2008/layout/BendingPictureCaption"/>
    <dgm:cxn modelId="{8637A6FF-757B-4373-9C78-B60A83D07DDD}" srcId="{B8FABE3F-AC72-447D-A0F3-424D3CBAAA42}" destId="{3912A90B-62DF-40C0-AFBC-39A7C1D2EC89}" srcOrd="1" destOrd="0" parTransId="{6077B7E4-AC80-4940-8BF8-B44F8FBA06B1}" sibTransId="{9DCFCCEC-A5AC-4F41-BBD0-3D77217B3258}"/>
    <dgm:cxn modelId="{F2CFC115-004E-4575-9288-9EDEAB767BF0}" type="presParOf" srcId="{C0CE4A02-759E-496D-900C-11A10CD97CCA}" destId="{94F18CA4-59E5-448B-80F3-713ED397CB59}" srcOrd="0" destOrd="0" presId="urn:microsoft.com/office/officeart/2008/layout/BendingPictureCaption"/>
    <dgm:cxn modelId="{0604862C-3135-41F4-B0B5-91A68DAE1174}" type="presParOf" srcId="{94F18CA4-59E5-448B-80F3-713ED397CB59}" destId="{4FA17B25-8FEC-49DA-903D-20615E600127}" srcOrd="0" destOrd="0" presId="urn:microsoft.com/office/officeart/2008/layout/BendingPictureCaption"/>
    <dgm:cxn modelId="{7E212897-DC89-4434-9295-C0A46132E670}" type="presParOf" srcId="{94F18CA4-59E5-448B-80F3-713ED397CB59}" destId="{8D300CD3-DA1A-4196-BF22-DE95CA8AFA38}" srcOrd="1" destOrd="0" presId="urn:microsoft.com/office/officeart/2008/layout/BendingPictureCaption"/>
    <dgm:cxn modelId="{1D8915B5-EC5D-418A-894B-36C04D1CB38E}" type="presParOf" srcId="{C0CE4A02-759E-496D-900C-11A10CD97CCA}" destId="{12DC235B-1259-4EFF-991A-C87C598A9B9C}" srcOrd="1" destOrd="0" presId="urn:microsoft.com/office/officeart/2008/layout/BendingPictureCaption"/>
    <dgm:cxn modelId="{28CF9027-4867-46E8-BE3B-0B8D4E818B80}" type="presParOf" srcId="{C0CE4A02-759E-496D-900C-11A10CD97CCA}" destId="{B86C17AB-DFEA-49B3-941A-77D120D9C958}" srcOrd="2" destOrd="0" presId="urn:microsoft.com/office/officeart/2008/layout/BendingPictureCaption"/>
    <dgm:cxn modelId="{9BB28114-1DF5-407B-8BEE-1DE4796F2C40}" type="presParOf" srcId="{B86C17AB-DFEA-49B3-941A-77D120D9C958}" destId="{E41F03E5-EBED-4949-956C-E155B7801ED4}" srcOrd="0" destOrd="0" presId="urn:microsoft.com/office/officeart/2008/layout/BendingPictureCaption"/>
    <dgm:cxn modelId="{549705AB-7BF9-46D9-B84E-4FADC93E0E0A}" type="presParOf" srcId="{B86C17AB-DFEA-49B3-941A-77D120D9C958}" destId="{D310FCBB-B644-463B-9C21-DE54F89AC27E}" srcOrd="1" destOrd="0" presId="urn:microsoft.com/office/officeart/2008/layout/BendingPictureCaption"/>
    <dgm:cxn modelId="{43BA1CA6-DD39-4A3A-8C9C-208D9E08D6C1}" type="presParOf" srcId="{C0CE4A02-759E-496D-900C-11A10CD97CCA}" destId="{105E2A85-5A3A-454B-8BAF-E48A1F631037}" srcOrd="3" destOrd="0" presId="urn:microsoft.com/office/officeart/2008/layout/BendingPictureCaption"/>
    <dgm:cxn modelId="{F95E85D7-6F65-4C43-AD07-4F3D28D06A0E}" type="presParOf" srcId="{C0CE4A02-759E-496D-900C-11A10CD97CCA}" destId="{2652D1C9-7DB1-4200-9CCA-06127A5EB989}" srcOrd="4" destOrd="0" presId="urn:microsoft.com/office/officeart/2008/layout/BendingPictureCaption"/>
    <dgm:cxn modelId="{6B2D2F44-2455-439C-BF21-BAC252D009A1}" type="presParOf" srcId="{2652D1C9-7DB1-4200-9CCA-06127A5EB989}" destId="{551B9743-0495-4F20-BD65-0E4E97F5D18E}" srcOrd="0" destOrd="0" presId="urn:microsoft.com/office/officeart/2008/layout/BendingPictureCaption"/>
    <dgm:cxn modelId="{C3FAE04D-6C88-4752-9608-7F447F4E5E6A}" type="presParOf" srcId="{2652D1C9-7DB1-4200-9CCA-06127A5EB989}" destId="{084CDC0D-60BB-4871-8971-930A2D8CD30D}" srcOrd="1" destOrd="0" presId="urn:microsoft.com/office/officeart/2008/layout/BendingPictureCaption"/>
    <dgm:cxn modelId="{23FDE448-25A6-42DC-897C-55611A0059CC}" type="presParOf" srcId="{C0CE4A02-759E-496D-900C-11A10CD97CCA}" destId="{D9456556-53C0-480E-853E-98526CBA7C06}" srcOrd="5" destOrd="0" presId="urn:microsoft.com/office/officeart/2008/layout/BendingPictureCaption"/>
    <dgm:cxn modelId="{2E3F8802-9C6B-4FB8-8E84-E2783185C0F7}" type="presParOf" srcId="{C0CE4A02-759E-496D-900C-11A10CD97CCA}" destId="{A052D4F5-4C23-4AAD-874A-0A60287FF667}" srcOrd="6" destOrd="0" presId="urn:microsoft.com/office/officeart/2008/layout/BendingPictureCaption"/>
    <dgm:cxn modelId="{7D35649A-3B5E-47CC-9DAD-F159E0E11E3D}" type="presParOf" srcId="{A052D4F5-4C23-4AAD-874A-0A60287FF667}" destId="{121EFC9D-BF67-4B46-8AEB-CD71913BD8F3}" srcOrd="0" destOrd="0" presId="urn:microsoft.com/office/officeart/2008/layout/BendingPictureCaption"/>
    <dgm:cxn modelId="{5F260366-8E85-4D8F-B67C-4251AA0D7567}" type="presParOf" srcId="{A052D4F5-4C23-4AAD-874A-0A60287FF667}" destId="{783DF296-1512-4CE9-837C-63E5E50C2487}" srcOrd="1" destOrd="0" presId="urn:microsoft.com/office/officeart/2008/layout/BendingPictureCaption"/>
    <dgm:cxn modelId="{EB325D0D-1061-4696-B8D0-204FA99CF38E}" type="presParOf" srcId="{C0CE4A02-759E-496D-900C-11A10CD97CCA}" destId="{DCCB1EDA-8F54-4717-A150-AF50B7EE3FDC}" srcOrd="7" destOrd="0" presId="urn:microsoft.com/office/officeart/2008/layout/BendingPictureCaption"/>
    <dgm:cxn modelId="{4C98CBE0-5C0F-41D0-AFF8-B501F4DA95F9}" type="presParOf" srcId="{C0CE4A02-759E-496D-900C-11A10CD97CCA}" destId="{488E95D5-0D92-4125-BCF5-2514021C3ECD}" srcOrd="8" destOrd="0" presId="urn:microsoft.com/office/officeart/2008/layout/BendingPictureCaption"/>
    <dgm:cxn modelId="{3C014F58-AD53-481F-BFFF-56A53ECD5724}" type="presParOf" srcId="{488E95D5-0D92-4125-BCF5-2514021C3ECD}" destId="{69B1ED19-1AD9-4D48-8BBC-0FD90B36983E}" srcOrd="0" destOrd="0" presId="urn:microsoft.com/office/officeart/2008/layout/BendingPictureCaption"/>
    <dgm:cxn modelId="{85894AD9-2C4C-440B-88A3-62EA71B0D4BB}" type="presParOf" srcId="{488E95D5-0D92-4125-BCF5-2514021C3ECD}" destId="{040A4758-58AB-45D3-92F0-6DF981DC9CA8}" srcOrd="1" destOrd="0" presId="urn:microsoft.com/office/officeart/2008/layout/BendingPictureCaption"/>
    <dgm:cxn modelId="{E5403F40-2A56-4C20-A42D-0F3BAFEFA837}" type="presParOf" srcId="{C0CE4A02-759E-496D-900C-11A10CD97CCA}" destId="{452FA495-C519-475E-A242-8363B4F14A7F}" srcOrd="9" destOrd="0" presId="urn:microsoft.com/office/officeart/2008/layout/BendingPictureCaption"/>
    <dgm:cxn modelId="{B2E018A6-1DE8-4214-89D6-04AF7C31A2F1}" type="presParOf" srcId="{C0CE4A02-759E-496D-900C-11A10CD97CCA}" destId="{8A0FD2AD-0F62-4723-8618-24858162830D}" srcOrd="10" destOrd="0" presId="urn:microsoft.com/office/officeart/2008/layout/BendingPictureCaption"/>
    <dgm:cxn modelId="{9842AA7E-AEE0-427C-B189-28A55EC60465}" type="presParOf" srcId="{8A0FD2AD-0F62-4723-8618-24858162830D}" destId="{6D30C81E-7269-4F02-8C9F-A9AB920A39FC}" srcOrd="0" destOrd="0" presId="urn:microsoft.com/office/officeart/2008/layout/BendingPictureCaption"/>
    <dgm:cxn modelId="{1A7992B1-E30F-44EC-9AC5-F3608037E9B2}" type="presParOf" srcId="{8A0FD2AD-0F62-4723-8618-24858162830D}" destId="{12CEE7C1-F554-4331-A719-F4C2FF039D3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1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2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3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9FB74-49B0-47F2-A902-3367C593E951}">
      <dsp:nvSpPr>
        <dsp:cNvPr id="0" name=""/>
        <dsp:cNvSpPr/>
      </dsp:nvSpPr>
      <dsp:spPr>
        <a:xfrm>
          <a:off x="739141" y="2605"/>
          <a:ext cx="2805906" cy="224472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049EF-7352-4921-910E-01CF5335A397}">
      <dsp:nvSpPr>
        <dsp:cNvPr id="0" name=""/>
        <dsp:cNvSpPr/>
      </dsp:nvSpPr>
      <dsp:spPr>
        <a:xfrm>
          <a:off x="991695" y="2022860"/>
          <a:ext cx="2497256" cy="7856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Paradas Inteligentes</a:t>
          </a:r>
        </a:p>
      </dsp:txBody>
      <dsp:txXfrm>
        <a:off x="991695" y="2022860"/>
        <a:ext cx="2497256" cy="785653"/>
      </dsp:txXfrm>
    </dsp:sp>
    <dsp:sp modelId="{F64D7AE2-683D-4D40-B5ED-D38B482CF3BC}">
      <dsp:nvSpPr>
        <dsp:cNvPr id="0" name=""/>
        <dsp:cNvSpPr/>
      </dsp:nvSpPr>
      <dsp:spPr>
        <a:xfrm>
          <a:off x="4955408" y="2605"/>
          <a:ext cx="2805906" cy="2244724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A2CB3-6953-42CF-AE81-FE1FE7D34A0A}">
      <dsp:nvSpPr>
        <dsp:cNvPr id="0" name=""/>
        <dsp:cNvSpPr/>
      </dsp:nvSpPr>
      <dsp:spPr>
        <a:xfrm>
          <a:off x="5207951" y="2022860"/>
          <a:ext cx="2497256" cy="7856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Cobro electrónico</a:t>
          </a:r>
        </a:p>
      </dsp:txBody>
      <dsp:txXfrm>
        <a:off x="5207951" y="2022860"/>
        <a:ext cx="2497256" cy="7856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7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5">
            <a:hueOff val="-928905"/>
            <a:satOff val="914"/>
            <a:lumOff val="2059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-2271095"/>
            <a:satOff val="3537"/>
            <a:lumOff val="7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8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5">
            <a:hueOff val="-2786716"/>
            <a:satOff val="2743"/>
            <a:lumOff val="6177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-4542189"/>
            <a:satOff val="7075"/>
            <a:lumOff val="15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7</a:t>
          </a:r>
        </a:p>
      </dsp:txBody>
      <dsp:txXfrm>
        <a:off x="1721285" y="4472722"/>
        <a:ext cx="508744" cy="508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4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4">
            <a:hueOff val="4910119"/>
            <a:satOff val="-461"/>
            <a:lumOff val="588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9820237"/>
            <a:satOff val="-922"/>
            <a:lumOff val="1176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10155278"/>
            <a:satOff val="-430"/>
            <a:lumOff val="1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5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4">
            <a:hueOff val="14730356"/>
            <a:satOff val="-1384"/>
            <a:lumOff val="1764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19640475"/>
            <a:satOff val="-1845"/>
            <a:lumOff val="2352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20310557"/>
            <a:satOff val="-860"/>
            <a:lumOff val="2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6</a:t>
          </a:r>
        </a:p>
      </dsp:txBody>
      <dsp:txXfrm>
        <a:off x="1721285" y="4472722"/>
        <a:ext cx="508744" cy="508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48264-26C7-4192-BDD4-373210F9B785}">
      <dsp:nvSpPr>
        <dsp:cNvPr id="0" name=""/>
        <dsp:cNvSpPr/>
      </dsp:nvSpPr>
      <dsp:spPr>
        <a:xfrm>
          <a:off x="-7593648" y="-1165847"/>
          <a:ext cx="9078484" cy="9078484"/>
        </a:xfrm>
        <a:prstGeom prst="blockArc">
          <a:avLst>
            <a:gd name="adj1" fmla="val 18900000"/>
            <a:gd name="adj2" fmla="val 2700000"/>
            <a:gd name="adj3" fmla="val 238"/>
          </a:avLst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A2D9E-3D25-4312-82B2-D1CA75183905}">
      <dsp:nvSpPr>
        <dsp:cNvPr id="0" name=""/>
        <dsp:cNvSpPr/>
      </dsp:nvSpPr>
      <dsp:spPr>
        <a:xfrm>
          <a:off x="574610" y="355285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Desarrollar servicios web haciendo uso de </a:t>
          </a:r>
          <a:r>
            <a:rPr lang="es-ES" sz="1500" kern="1200" dirty="0" err="1"/>
            <a:t>SpringBoot</a:t>
          </a:r>
          <a:r>
            <a:rPr lang="es-ES" sz="1500" kern="1200" dirty="0"/>
            <a:t> para crear un API REST que permita consultar a la BD COUCHBASE.</a:t>
          </a:r>
          <a:endParaRPr lang="en-US" sz="1500" kern="1200" dirty="0"/>
        </a:p>
      </dsp:txBody>
      <dsp:txXfrm>
        <a:off x="574610" y="355285"/>
        <a:ext cx="6871451" cy="710301"/>
      </dsp:txXfrm>
    </dsp:sp>
    <dsp:sp modelId="{5FD1BF0F-72A2-4AE7-AA71-90464920C860}">
      <dsp:nvSpPr>
        <dsp:cNvPr id="0" name=""/>
        <dsp:cNvSpPr/>
      </dsp:nvSpPr>
      <dsp:spPr>
        <a:xfrm>
          <a:off x="64995" y="197709"/>
          <a:ext cx="1019230" cy="1025454"/>
        </a:xfrm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5051-D005-4C47-83C0-BA44A5F48A07}">
      <dsp:nvSpPr>
        <dsp:cNvPr id="0" name=""/>
        <dsp:cNvSpPr/>
      </dsp:nvSpPr>
      <dsp:spPr>
        <a:xfrm>
          <a:off x="1158881" y="142060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718792"/>
                <a:satOff val="4944"/>
                <a:lumOff val="549"/>
                <a:alphaOff val="0"/>
                <a:tint val="96000"/>
                <a:lumMod val="102000"/>
              </a:schemeClr>
            </a:gs>
            <a:gs pos="100000">
              <a:schemeClr val="accent2">
                <a:hueOff val="-718792"/>
                <a:satOff val="4944"/>
                <a:lumOff val="54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Determinar zonas de alto tráfico en un momento dado (Temporalidad) a través de </a:t>
          </a:r>
          <a:r>
            <a:rPr lang="es-ES" sz="1500" kern="1200" dirty="0" err="1"/>
            <a:t>Queries</a:t>
          </a:r>
          <a:r>
            <a:rPr lang="es-ES" sz="1500" kern="1200" dirty="0"/>
            <a:t> Geográficos para asistir en la toma de decisiones.</a:t>
          </a:r>
          <a:endParaRPr lang="en-US" sz="1500" kern="1200" dirty="0"/>
        </a:p>
      </dsp:txBody>
      <dsp:txXfrm>
        <a:off x="1158881" y="1420603"/>
        <a:ext cx="6287179" cy="710301"/>
      </dsp:txXfrm>
    </dsp:sp>
    <dsp:sp modelId="{DB7B18A1-8A10-4BB7-A51D-088A84A16FED}">
      <dsp:nvSpPr>
        <dsp:cNvPr id="0" name=""/>
        <dsp:cNvSpPr/>
      </dsp:nvSpPr>
      <dsp:spPr>
        <a:xfrm>
          <a:off x="647682" y="1262757"/>
          <a:ext cx="1022399" cy="1025995"/>
        </a:xfrm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718792"/>
              <a:satOff val="4944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0222-D41B-47D7-AE42-D36482F9BDD9}">
      <dsp:nvSpPr>
        <dsp:cNvPr id="0" name=""/>
        <dsp:cNvSpPr/>
      </dsp:nvSpPr>
      <dsp:spPr>
        <a:xfrm>
          <a:off x="1426054" y="2485921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1437584"/>
                <a:satOff val="9889"/>
                <a:lumOff val="1098"/>
                <a:alphaOff val="0"/>
                <a:tint val="96000"/>
                <a:lumMod val="102000"/>
              </a:schemeClr>
            </a:gs>
            <a:gs pos="100000">
              <a:schemeClr val="accent2">
                <a:hueOff val="-1437584"/>
                <a:satOff val="9889"/>
                <a:lumOff val="109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Reducir el número de puntos de trayectorias recolectadas mediante el Algoritmo Douglas-</a:t>
          </a:r>
          <a:r>
            <a:rPr lang="es-ES" sz="1500" kern="1200" dirty="0" err="1"/>
            <a:t>Peucker</a:t>
          </a:r>
          <a:r>
            <a:rPr lang="es-ES" sz="1500" kern="1200" dirty="0"/>
            <a:t> para sintetizar la información mediante de servicios web.</a:t>
          </a:r>
          <a:endParaRPr lang="en-US" sz="1500" kern="1200" dirty="0"/>
        </a:p>
      </dsp:txBody>
      <dsp:txXfrm>
        <a:off x="1426054" y="2485921"/>
        <a:ext cx="6020007" cy="710301"/>
      </dsp:txXfrm>
    </dsp:sp>
    <dsp:sp modelId="{D2BA41B8-6277-4DC8-BF1C-BBEF5A9038FE}">
      <dsp:nvSpPr>
        <dsp:cNvPr id="0" name=""/>
        <dsp:cNvSpPr/>
      </dsp:nvSpPr>
      <dsp:spPr>
        <a:xfrm>
          <a:off x="913056" y="2328075"/>
          <a:ext cx="1025995" cy="1025995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59820-655A-4C4D-BA57-28AF6E3C1A28}">
      <dsp:nvSpPr>
        <dsp:cNvPr id="0" name=""/>
        <dsp:cNvSpPr/>
      </dsp:nvSpPr>
      <dsp:spPr>
        <a:xfrm>
          <a:off x="1426054" y="3550565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2156377"/>
                <a:satOff val="14833"/>
                <a:lumOff val="1646"/>
                <a:alphaOff val="0"/>
                <a:tint val="96000"/>
                <a:lumMod val="102000"/>
              </a:schemeClr>
            </a:gs>
            <a:gs pos="100000">
              <a:schemeClr val="accent2">
                <a:hueOff val="-2156377"/>
                <a:satOff val="14833"/>
                <a:lumOff val="164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Gestionar información y almacenarla en base de datos COUCHBASE proporcionada por la aplicación móvil, aplicación web y el dispositivo del bus.</a:t>
          </a:r>
          <a:endParaRPr lang="en-US" sz="1500" kern="1200" dirty="0"/>
        </a:p>
      </dsp:txBody>
      <dsp:txXfrm>
        <a:off x="1426054" y="3550565"/>
        <a:ext cx="6020007" cy="710301"/>
      </dsp:txXfrm>
    </dsp:sp>
    <dsp:sp modelId="{467F6063-EA98-42F7-81A6-C16728E52BE6}">
      <dsp:nvSpPr>
        <dsp:cNvPr id="0" name=""/>
        <dsp:cNvSpPr/>
      </dsp:nvSpPr>
      <dsp:spPr>
        <a:xfrm>
          <a:off x="913056" y="3392718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2156377"/>
              <a:satOff val="14833"/>
              <a:lumOff val="1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B2F3-333F-4BF1-B744-15DE83DEB919}">
      <dsp:nvSpPr>
        <dsp:cNvPr id="0" name=""/>
        <dsp:cNvSpPr/>
      </dsp:nvSpPr>
      <dsp:spPr>
        <a:xfrm>
          <a:off x="1158881" y="461588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2875169"/>
                <a:satOff val="19778"/>
                <a:lumOff val="2195"/>
                <a:alphaOff val="0"/>
                <a:tint val="96000"/>
                <a:lumMod val="102000"/>
              </a:schemeClr>
            </a:gs>
            <a:gs pos="100000">
              <a:schemeClr val="accent2">
                <a:hueOff val="-2875169"/>
                <a:satOff val="19778"/>
                <a:lumOff val="219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Identificar Paradas cercanas según la ubicación del usuario (App Móvil) mediante </a:t>
          </a:r>
          <a:r>
            <a:rPr lang="es-ES" sz="1500" kern="1200" dirty="0" err="1"/>
            <a:t>Queries</a:t>
          </a:r>
          <a:r>
            <a:rPr lang="es-ES" sz="1500" kern="1200" dirty="0"/>
            <a:t> Geográficos.</a:t>
          </a:r>
          <a:endParaRPr lang="en-US" sz="1500" kern="1200" dirty="0"/>
        </a:p>
      </dsp:txBody>
      <dsp:txXfrm>
        <a:off x="1158881" y="4615883"/>
        <a:ext cx="6287179" cy="710301"/>
      </dsp:txXfrm>
    </dsp:sp>
    <dsp:sp modelId="{E0A597EC-5C63-4736-A832-1FB28E5B06D0}">
      <dsp:nvSpPr>
        <dsp:cNvPr id="0" name=""/>
        <dsp:cNvSpPr/>
      </dsp:nvSpPr>
      <dsp:spPr>
        <a:xfrm>
          <a:off x="616957" y="4467696"/>
          <a:ext cx="1025995" cy="1025995"/>
        </a:xfrm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2875169"/>
              <a:satOff val="19778"/>
              <a:lumOff val="21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E0916-453A-4CB8-BE46-6544C8F1A577}">
      <dsp:nvSpPr>
        <dsp:cNvPr id="0" name=""/>
        <dsp:cNvSpPr/>
      </dsp:nvSpPr>
      <dsp:spPr>
        <a:xfrm>
          <a:off x="574610" y="5681201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Realizar el cálculo aproximado del tiempo que tardará un Bus en llegar a una determinada parada.</a:t>
          </a:r>
          <a:r>
            <a:rPr lang="x-none" sz="1500" kern="1200" dirty="0"/>
            <a:t> </a:t>
          </a:r>
          <a:endParaRPr lang="en-US" sz="1500" kern="1200" dirty="0"/>
        </a:p>
      </dsp:txBody>
      <dsp:txXfrm>
        <a:off x="574610" y="5681201"/>
        <a:ext cx="6871451" cy="710301"/>
      </dsp:txXfrm>
    </dsp:sp>
    <dsp:sp modelId="{5A1C2E6E-80FD-495A-998A-18E66AA25D4E}">
      <dsp:nvSpPr>
        <dsp:cNvPr id="0" name=""/>
        <dsp:cNvSpPr/>
      </dsp:nvSpPr>
      <dsp:spPr>
        <a:xfrm>
          <a:off x="61612" y="5523354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D1901-D00C-4EFB-9EC6-588DA842142A}">
      <dsp:nvSpPr>
        <dsp:cNvPr id="0" name=""/>
        <dsp:cNvSpPr/>
      </dsp:nvSpPr>
      <dsp:spPr>
        <a:xfrm rot="5400000">
          <a:off x="456711" y="2006164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C41F95-1B87-4FCC-89D1-CDB5DA5CF44E}">
      <dsp:nvSpPr>
        <dsp:cNvPr id="0" name=""/>
        <dsp:cNvSpPr/>
      </dsp:nvSpPr>
      <dsp:spPr>
        <a:xfrm>
          <a:off x="227446" y="2689009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Enfocarse en la Demanda</a:t>
          </a:r>
          <a:endParaRPr lang="en-US" sz="2300" kern="1200"/>
        </a:p>
      </dsp:txBody>
      <dsp:txXfrm>
        <a:off x="227446" y="2689009"/>
        <a:ext cx="2063280" cy="1808586"/>
      </dsp:txXfrm>
    </dsp:sp>
    <dsp:sp modelId="{41D56A95-D02A-4072-A20A-08699002BA87}">
      <dsp:nvSpPr>
        <dsp:cNvPr id="0" name=""/>
        <dsp:cNvSpPr/>
      </dsp:nvSpPr>
      <dsp:spPr>
        <a:xfrm>
          <a:off x="1901429" y="1837910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928905"/>
                <a:satOff val="914"/>
                <a:lumOff val="2059"/>
                <a:alphaOff val="0"/>
                <a:tint val="96000"/>
                <a:lumMod val="102000"/>
              </a:schemeClr>
            </a:gs>
            <a:gs pos="100000">
              <a:schemeClr val="accent5">
                <a:hueOff val="-928905"/>
                <a:satOff val="914"/>
                <a:lumOff val="205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928905"/>
              <a:satOff val="914"/>
              <a:lumOff val="205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C281D-91F9-42C6-8D9C-E9B86553AF6E}">
      <dsp:nvSpPr>
        <dsp:cNvPr id="0" name=""/>
        <dsp:cNvSpPr/>
      </dsp:nvSpPr>
      <dsp:spPr>
        <a:xfrm rot="5400000">
          <a:off x="2982570" y="1381138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857811"/>
                <a:satOff val="1829"/>
                <a:lumOff val="4118"/>
                <a:alphaOff val="0"/>
                <a:tint val="96000"/>
                <a:lumMod val="102000"/>
              </a:schemeClr>
            </a:gs>
            <a:gs pos="100000">
              <a:schemeClr val="accent5">
                <a:hueOff val="-1857811"/>
                <a:satOff val="1829"/>
                <a:lumOff val="411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1857811"/>
              <a:satOff val="1829"/>
              <a:lumOff val="411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1F666-E52D-41D0-9A5E-9761F7C3DBCA}">
      <dsp:nvSpPr>
        <dsp:cNvPr id="0" name=""/>
        <dsp:cNvSpPr/>
      </dsp:nvSpPr>
      <dsp:spPr>
        <a:xfrm>
          <a:off x="2753305" y="2063983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Uso de las TICs.</a:t>
          </a:r>
          <a:endParaRPr lang="en-US" sz="2300" kern="1200"/>
        </a:p>
      </dsp:txBody>
      <dsp:txXfrm>
        <a:off x="2753305" y="2063983"/>
        <a:ext cx="2063280" cy="1808586"/>
      </dsp:txXfrm>
    </dsp:sp>
    <dsp:sp modelId="{696F6B5E-FD3E-4B88-B2A9-63C4D830041F}">
      <dsp:nvSpPr>
        <dsp:cNvPr id="0" name=""/>
        <dsp:cNvSpPr/>
      </dsp:nvSpPr>
      <dsp:spPr>
        <a:xfrm>
          <a:off x="4427287" y="1212883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786716"/>
                <a:satOff val="2743"/>
                <a:lumOff val="6177"/>
                <a:alphaOff val="0"/>
                <a:tint val="96000"/>
                <a:lumMod val="102000"/>
              </a:schemeClr>
            </a:gs>
            <a:gs pos="100000">
              <a:schemeClr val="accent5">
                <a:hueOff val="-2786716"/>
                <a:satOff val="2743"/>
                <a:lumOff val="6177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2786716"/>
              <a:satOff val="2743"/>
              <a:lumOff val="617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B2739-2BCF-49E1-8F6E-C2D6CC1A630F}">
      <dsp:nvSpPr>
        <dsp:cNvPr id="0" name=""/>
        <dsp:cNvSpPr/>
      </dsp:nvSpPr>
      <dsp:spPr>
        <a:xfrm rot="5400000">
          <a:off x="5508428" y="756112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3715622"/>
                <a:satOff val="3658"/>
                <a:lumOff val="8236"/>
                <a:alphaOff val="0"/>
                <a:tint val="96000"/>
                <a:lumMod val="102000"/>
              </a:schemeClr>
            </a:gs>
            <a:gs pos="100000">
              <a:schemeClr val="accent5">
                <a:hueOff val="-3715622"/>
                <a:satOff val="3658"/>
                <a:lumOff val="823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3715622"/>
              <a:satOff val="3658"/>
              <a:lumOff val="8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317DB9-6ECA-4CD4-8F53-C843716FBFBD}">
      <dsp:nvSpPr>
        <dsp:cNvPr id="0" name=""/>
        <dsp:cNvSpPr/>
      </dsp:nvSpPr>
      <dsp:spPr>
        <a:xfrm>
          <a:off x="5279163" y="1438957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Coordinación de políticas ambientales y coordinación institucional.</a:t>
          </a:r>
          <a:endParaRPr lang="en-US" sz="2300" kern="1200" dirty="0"/>
        </a:p>
      </dsp:txBody>
      <dsp:txXfrm>
        <a:off x="5279163" y="1438957"/>
        <a:ext cx="2063280" cy="1808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1DDE5-FA15-4169-98DD-11A496759EF1}">
      <dsp:nvSpPr>
        <dsp:cNvPr id="0" name=""/>
        <dsp:cNvSpPr/>
      </dsp:nvSpPr>
      <dsp:spPr>
        <a:xfrm>
          <a:off x="2228755" y="20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CouchBase (Base de Datos Documental).</a:t>
          </a:r>
          <a:endParaRPr lang="en-US" sz="1100" kern="1200"/>
        </a:p>
      </dsp:txBody>
      <dsp:txXfrm>
        <a:off x="2737596" y="207"/>
        <a:ext cx="1017682" cy="1679175"/>
      </dsp:txXfrm>
    </dsp:sp>
    <dsp:sp modelId="{41DFF8B5-98F5-4710-8731-EC83EDEA25BA}">
      <dsp:nvSpPr>
        <dsp:cNvPr id="0" name=""/>
        <dsp:cNvSpPr/>
      </dsp:nvSpPr>
      <dsp:spPr>
        <a:xfrm rot="5400000">
          <a:off x="3763566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SpringBoot (Framework)</a:t>
          </a:r>
          <a:endParaRPr lang="en-US" sz="1100" kern="1200"/>
        </a:p>
      </dsp:txBody>
      <dsp:txXfrm rot="-5400000">
        <a:off x="4119756" y="2043858"/>
        <a:ext cx="1679175" cy="1017682"/>
      </dsp:txXfrm>
    </dsp:sp>
    <dsp:sp modelId="{09AA7176-4F36-42DD-9F80-B1864A2887A7}">
      <dsp:nvSpPr>
        <dsp:cNvPr id="0" name=""/>
        <dsp:cNvSpPr/>
      </dsp:nvSpPr>
      <dsp:spPr>
        <a:xfrm rot="10800000">
          <a:off x="2228755" y="3069828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Maven (Herramienta de Software Java)</a:t>
          </a:r>
          <a:endParaRPr lang="en-US" sz="1100" kern="1200" dirty="0"/>
        </a:p>
      </dsp:txBody>
      <dsp:txXfrm rot="10800000">
        <a:off x="2737596" y="3426017"/>
        <a:ext cx="1017682" cy="1679175"/>
      </dsp:txXfrm>
    </dsp:sp>
    <dsp:sp modelId="{2BBFD07B-B73A-4481-94C9-BA497B2E9A4B}">
      <dsp:nvSpPr>
        <dsp:cNvPr id="0" name=""/>
        <dsp:cNvSpPr/>
      </dsp:nvSpPr>
      <dsp:spPr>
        <a:xfrm rot="16200000">
          <a:off x="693944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ElasticSearch</a:t>
          </a:r>
          <a:r>
            <a:rPr lang="en-US" sz="1100" kern="1200" dirty="0"/>
            <a:t> Motor de </a:t>
          </a:r>
          <a:r>
            <a:rPr lang="en-US" sz="1100" kern="1200" dirty="0" err="1"/>
            <a:t>Busqueda</a:t>
          </a:r>
          <a:endParaRPr lang="en-US" sz="1100" kern="1200" dirty="0"/>
        </a:p>
      </dsp:txBody>
      <dsp:txXfrm rot="5400000">
        <a:off x="693945" y="2043858"/>
        <a:ext cx="1679175" cy="1017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EDE86-4841-4423-8834-AD62CAE8B29A}">
      <dsp:nvSpPr>
        <dsp:cNvPr id="0" name=""/>
        <dsp:cNvSpPr/>
      </dsp:nvSpPr>
      <dsp:spPr>
        <a:xfrm>
          <a:off x="1354667" y="317045"/>
          <a:ext cx="2344362" cy="234471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FF62D-EB2F-4CB8-84BC-7B92F9164869}">
      <dsp:nvSpPr>
        <dsp:cNvPr id="0" name=""/>
        <dsp:cNvSpPr/>
      </dsp:nvSpPr>
      <dsp:spPr>
        <a:xfrm>
          <a:off x="1872848" y="1163560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Servicios Web Basados en  API REST.</a:t>
          </a:r>
          <a:endParaRPr lang="en-US" sz="1100" kern="1200" dirty="0"/>
        </a:p>
      </dsp:txBody>
      <dsp:txXfrm>
        <a:off x="1872848" y="1163560"/>
        <a:ext cx="1302717" cy="651202"/>
      </dsp:txXfrm>
    </dsp:sp>
    <dsp:sp modelId="{740F670D-C257-4DD2-A167-B42FD84DADBA}">
      <dsp:nvSpPr>
        <dsp:cNvPr id="0" name=""/>
        <dsp:cNvSpPr/>
      </dsp:nvSpPr>
      <dsp:spPr>
        <a:xfrm>
          <a:off x="703528" y="1664261"/>
          <a:ext cx="2344362" cy="234471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E8DA4-AF73-439A-AA6C-E4CC59E5833F}">
      <dsp:nvSpPr>
        <dsp:cNvPr id="0" name=""/>
        <dsp:cNvSpPr/>
      </dsp:nvSpPr>
      <dsp:spPr>
        <a:xfrm>
          <a:off x="1224351" y="2518568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Comunicación con la Base de datos documental (</a:t>
          </a:r>
          <a:r>
            <a:rPr lang="es-ES" sz="1100" kern="1200" dirty="0" err="1"/>
            <a:t>CouchBase</a:t>
          </a:r>
          <a:r>
            <a:rPr lang="es-ES" sz="1100" kern="1200" dirty="0"/>
            <a:t>).</a:t>
          </a:r>
          <a:endParaRPr lang="en-US" sz="1100" kern="1200" dirty="0"/>
        </a:p>
      </dsp:txBody>
      <dsp:txXfrm>
        <a:off x="1224351" y="2518568"/>
        <a:ext cx="1302717" cy="651202"/>
      </dsp:txXfrm>
    </dsp:sp>
    <dsp:sp modelId="{C20B9A7A-A499-4976-A6D4-03ACBD011DA8}">
      <dsp:nvSpPr>
        <dsp:cNvPr id="0" name=""/>
        <dsp:cNvSpPr/>
      </dsp:nvSpPr>
      <dsp:spPr>
        <a:xfrm>
          <a:off x="1521524" y="3172694"/>
          <a:ext cx="2014170" cy="201497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87A6-D538-4759-9900-2406E1FE4016}">
      <dsp:nvSpPr>
        <dsp:cNvPr id="0" name=""/>
        <dsp:cNvSpPr/>
      </dsp:nvSpPr>
      <dsp:spPr>
        <a:xfrm>
          <a:off x="1875930" y="3875525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Manipulación de datos en general.</a:t>
          </a:r>
          <a:endParaRPr lang="en-US" sz="1100" kern="1200" dirty="0"/>
        </a:p>
      </dsp:txBody>
      <dsp:txXfrm>
        <a:off x="1875930" y="3875525"/>
        <a:ext cx="1302717" cy="6512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F571D-4329-4438-8049-6694367FC074}">
      <dsp:nvSpPr>
        <dsp:cNvPr id="0" name=""/>
        <dsp:cNvSpPr/>
      </dsp:nvSpPr>
      <dsp:spPr>
        <a:xfrm>
          <a:off x="1412255" y="213517"/>
          <a:ext cx="2444024" cy="244439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F1FD0B-DF8C-44D9-91F9-411346761E29}">
      <dsp:nvSpPr>
        <dsp:cNvPr id="0" name=""/>
        <dsp:cNvSpPr/>
      </dsp:nvSpPr>
      <dsp:spPr>
        <a:xfrm>
          <a:off x="1952465" y="1096019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Compartir información geográfica</a:t>
          </a:r>
          <a:endParaRPr lang="en-US" sz="1200" kern="1200" dirty="0"/>
        </a:p>
      </dsp:txBody>
      <dsp:txXfrm>
        <a:off x="1952465" y="1096019"/>
        <a:ext cx="1358097" cy="678886"/>
      </dsp:txXfrm>
    </dsp:sp>
    <dsp:sp modelId="{B1AC5B00-A8D9-40AC-B776-0F69157E2752}">
      <dsp:nvSpPr>
        <dsp:cNvPr id="0" name=""/>
        <dsp:cNvSpPr/>
      </dsp:nvSpPr>
      <dsp:spPr>
        <a:xfrm>
          <a:off x="733436" y="1618004"/>
          <a:ext cx="2444024" cy="244439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5BBC65-BA61-4658-97A7-688731F4FC3B}">
      <dsp:nvSpPr>
        <dsp:cNvPr id="0" name=""/>
        <dsp:cNvSpPr/>
      </dsp:nvSpPr>
      <dsp:spPr>
        <a:xfrm>
          <a:off x="1276400" y="2508630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Minimizar los puntos obtenidos de las rutas de transporte.</a:t>
          </a:r>
          <a:endParaRPr lang="en-US" sz="1200" kern="1200" dirty="0"/>
        </a:p>
      </dsp:txBody>
      <dsp:txXfrm>
        <a:off x="1276400" y="2508630"/>
        <a:ext cx="1358097" cy="678886"/>
      </dsp:txXfrm>
    </dsp:sp>
    <dsp:sp modelId="{7BF57139-D5D1-495A-BADB-67711A4E2E60}">
      <dsp:nvSpPr>
        <dsp:cNvPr id="0" name=""/>
        <dsp:cNvSpPr/>
      </dsp:nvSpPr>
      <dsp:spPr>
        <a:xfrm>
          <a:off x="1586206" y="3190562"/>
          <a:ext cx="2099795" cy="210063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E12AC9-081F-4452-B6A9-7614C42716BE}">
      <dsp:nvSpPr>
        <dsp:cNvPr id="0" name=""/>
        <dsp:cNvSpPr/>
      </dsp:nvSpPr>
      <dsp:spPr>
        <a:xfrm>
          <a:off x="1955678" y="3923272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Cálculo</a:t>
          </a:r>
          <a:r>
            <a:rPr lang="en-US" sz="1200" kern="1200" dirty="0"/>
            <a:t> de </a:t>
          </a:r>
          <a:r>
            <a:rPr lang="en-US" sz="1200" kern="1200" dirty="0" err="1"/>
            <a:t>Tiempos</a:t>
          </a:r>
          <a:r>
            <a:rPr lang="en-US" sz="1200" kern="1200" dirty="0"/>
            <a:t> a Parada.</a:t>
          </a:r>
        </a:p>
      </dsp:txBody>
      <dsp:txXfrm>
        <a:off x="1955678" y="3923272"/>
        <a:ext cx="1358097" cy="6788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83BE1-8D6D-43EA-81E3-29B5E7ABD02D}">
      <dsp:nvSpPr>
        <dsp:cNvPr id="0" name=""/>
        <dsp:cNvSpPr/>
      </dsp:nvSpPr>
      <dsp:spPr>
        <a:xfrm>
          <a:off x="312448" y="17067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E9810-CCF4-4529-8675-A53CEBF30062}">
      <dsp:nvSpPr>
        <dsp:cNvPr id="0" name=""/>
        <dsp:cNvSpPr/>
      </dsp:nvSpPr>
      <dsp:spPr>
        <a:xfrm>
          <a:off x="421031" y="119263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549CEB-ABD5-4D8A-B2CF-B7F4DED14E0A}">
      <dsp:nvSpPr>
        <dsp:cNvPr id="0" name=""/>
        <dsp:cNvSpPr/>
      </dsp:nvSpPr>
      <dsp:spPr>
        <a:xfrm>
          <a:off x="421031" y="1779946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Seguridad en REST Api</a:t>
          </a:r>
        </a:p>
      </dsp:txBody>
      <dsp:txXfrm>
        <a:off x="421031" y="1779946"/>
        <a:ext cx="1954495" cy="689822"/>
      </dsp:txXfrm>
    </dsp:sp>
    <dsp:sp modelId="{EC717273-4157-426A-81E6-ED79B009DBEE}">
      <dsp:nvSpPr>
        <dsp:cNvPr id="0" name=""/>
        <dsp:cNvSpPr/>
      </dsp:nvSpPr>
      <dsp:spPr>
        <a:xfrm>
          <a:off x="2732724" y="17067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7D7B0-F473-4AA4-9392-A53A6ED6260D}">
      <dsp:nvSpPr>
        <dsp:cNvPr id="0" name=""/>
        <dsp:cNvSpPr/>
      </dsp:nvSpPr>
      <dsp:spPr>
        <a:xfrm>
          <a:off x="2841307" y="119263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0E30DE-831E-4C8D-A9AB-3BA60E33AAEB}">
      <dsp:nvSpPr>
        <dsp:cNvPr id="0" name=""/>
        <dsp:cNvSpPr/>
      </dsp:nvSpPr>
      <dsp:spPr>
        <a:xfrm>
          <a:off x="2841307" y="1779946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Gestión de Información</a:t>
          </a:r>
        </a:p>
      </dsp:txBody>
      <dsp:txXfrm>
        <a:off x="2841307" y="1779946"/>
        <a:ext cx="1954495" cy="689822"/>
      </dsp:txXfrm>
    </dsp:sp>
    <dsp:sp modelId="{B019CD37-D46F-47B4-BF0B-ADB6D9CDCA49}">
      <dsp:nvSpPr>
        <dsp:cNvPr id="0" name=""/>
        <dsp:cNvSpPr/>
      </dsp:nvSpPr>
      <dsp:spPr>
        <a:xfrm>
          <a:off x="312448" y="2789130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EF0C9-D95E-428B-9BB2-24F3815DC04B}">
      <dsp:nvSpPr>
        <dsp:cNvPr id="0" name=""/>
        <dsp:cNvSpPr/>
      </dsp:nvSpPr>
      <dsp:spPr>
        <a:xfrm>
          <a:off x="421031" y="2891325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00F98-0360-4731-8D1D-D44413BC249F}">
      <dsp:nvSpPr>
        <dsp:cNvPr id="0" name=""/>
        <dsp:cNvSpPr/>
      </dsp:nvSpPr>
      <dsp:spPr>
        <a:xfrm>
          <a:off x="421031" y="4552008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Información Geográfica</a:t>
          </a:r>
        </a:p>
      </dsp:txBody>
      <dsp:txXfrm>
        <a:off x="421031" y="4552008"/>
        <a:ext cx="1954495" cy="689822"/>
      </dsp:txXfrm>
    </dsp:sp>
    <dsp:sp modelId="{26701E13-A9E5-41B0-B36A-30CE2C6CBC47}">
      <dsp:nvSpPr>
        <dsp:cNvPr id="0" name=""/>
        <dsp:cNvSpPr/>
      </dsp:nvSpPr>
      <dsp:spPr>
        <a:xfrm>
          <a:off x="2732724" y="2789130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D9471-FB5C-452B-A081-7CF4E8E287A2}">
      <dsp:nvSpPr>
        <dsp:cNvPr id="0" name=""/>
        <dsp:cNvSpPr/>
      </dsp:nvSpPr>
      <dsp:spPr>
        <a:xfrm>
          <a:off x="2841307" y="2891325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8B94B8-B99A-4A13-9EC1-D359FE175660}">
      <dsp:nvSpPr>
        <dsp:cNvPr id="0" name=""/>
        <dsp:cNvSpPr/>
      </dsp:nvSpPr>
      <dsp:spPr>
        <a:xfrm>
          <a:off x="2841307" y="4552008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Información Geo - Temporal</a:t>
          </a:r>
        </a:p>
      </dsp:txBody>
      <dsp:txXfrm>
        <a:off x="2841307" y="4552008"/>
        <a:ext cx="1954495" cy="6898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17B25-8FEC-49DA-903D-20615E600127}">
      <dsp:nvSpPr>
        <dsp:cNvPr id="0" name=""/>
        <dsp:cNvSpPr/>
      </dsp:nvSpPr>
      <dsp:spPr>
        <a:xfrm>
          <a:off x="1349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00CD3-DA1A-4196-BF22-DE95CA8AFA38}">
      <dsp:nvSpPr>
        <dsp:cNvPr id="0" name=""/>
        <dsp:cNvSpPr/>
      </dsp:nvSpPr>
      <dsp:spPr>
        <a:xfrm>
          <a:off x="479454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Api REST</a:t>
          </a:r>
        </a:p>
      </dsp:txBody>
      <dsp:txXfrm>
        <a:off x="479454" y="2093693"/>
        <a:ext cx="2038240" cy="489823"/>
      </dsp:txXfrm>
    </dsp:sp>
    <dsp:sp modelId="{E41F03E5-EBED-4949-956C-E155B7801ED4}">
      <dsp:nvSpPr>
        <dsp:cNvPr id="0" name=""/>
        <dsp:cNvSpPr/>
      </dsp:nvSpPr>
      <dsp:spPr>
        <a:xfrm>
          <a:off x="2805826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0FCBB-B644-463B-9C21-DE54F89AC27E}">
      <dsp:nvSpPr>
        <dsp:cNvPr id="0" name=""/>
        <dsp:cNvSpPr/>
      </dsp:nvSpPr>
      <dsp:spPr>
        <a:xfrm>
          <a:off x="3283932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Tráfico de Buses</a:t>
          </a:r>
        </a:p>
      </dsp:txBody>
      <dsp:txXfrm>
        <a:off x="3283932" y="2093693"/>
        <a:ext cx="2038240" cy="489823"/>
      </dsp:txXfrm>
    </dsp:sp>
    <dsp:sp modelId="{551B9743-0495-4F20-BD65-0E4E97F5D18E}">
      <dsp:nvSpPr>
        <dsp:cNvPr id="0" name=""/>
        <dsp:cNvSpPr/>
      </dsp:nvSpPr>
      <dsp:spPr>
        <a:xfrm>
          <a:off x="5610304" y="662641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CDC0D-60BB-4871-8971-930A2D8CD30D}">
      <dsp:nvSpPr>
        <dsp:cNvPr id="0" name=""/>
        <dsp:cNvSpPr/>
      </dsp:nvSpPr>
      <dsp:spPr>
        <a:xfrm>
          <a:off x="6088410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Algoritmo Douglas </a:t>
          </a:r>
          <a:r>
            <a:rPr lang="es-419" sz="1500" kern="1200" dirty="0" err="1"/>
            <a:t>Peucker</a:t>
          </a:r>
          <a:r>
            <a:rPr lang="es-419" sz="1500" kern="1200" dirty="0"/>
            <a:t> </a:t>
          </a:r>
        </a:p>
      </dsp:txBody>
      <dsp:txXfrm>
        <a:off x="6088410" y="2093693"/>
        <a:ext cx="2038240" cy="489823"/>
      </dsp:txXfrm>
    </dsp:sp>
    <dsp:sp modelId="{121EFC9D-BF67-4B46-8AEB-CD71913BD8F3}">
      <dsp:nvSpPr>
        <dsp:cNvPr id="0" name=""/>
        <dsp:cNvSpPr/>
      </dsp:nvSpPr>
      <dsp:spPr>
        <a:xfrm>
          <a:off x="1349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DF296-1512-4CE9-837C-63E5E50C2487}">
      <dsp:nvSpPr>
        <dsp:cNvPr id="0" name=""/>
        <dsp:cNvSpPr/>
      </dsp:nvSpPr>
      <dsp:spPr>
        <a:xfrm>
          <a:off x="479454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Comunicación</a:t>
          </a:r>
        </a:p>
      </dsp:txBody>
      <dsp:txXfrm>
        <a:off x="479454" y="4266202"/>
        <a:ext cx="2038240" cy="489823"/>
      </dsp:txXfrm>
    </dsp:sp>
    <dsp:sp modelId="{69B1ED19-1AD9-4D48-8BBC-0FD90B36983E}">
      <dsp:nvSpPr>
        <dsp:cNvPr id="0" name=""/>
        <dsp:cNvSpPr/>
      </dsp:nvSpPr>
      <dsp:spPr>
        <a:xfrm>
          <a:off x="2805826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A4758-58AB-45D3-92F0-6DF981DC9CA8}">
      <dsp:nvSpPr>
        <dsp:cNvPr id="0" name=""/>
        <dsp:cNvSpPr/>
      </dsp:nvSpPr>
      <dsp:spPr>
        <a:xfrm>
          <a:off x="3343571" y="4312618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Calculo de Tiempo</a:t>
          </a:r>
        </a:p>
      </dsp:txBody>
      <dsp:txXfrm>
        <a:off x="3343571" y="4312618"/>
        <a:ext cx="2038240" cy="489823"/>
      </dsp:txXfrm>
    </dsp:sp>
    <dsp:sp modelId="{6D30C81E-7269-4F02-8C9F-A9AB920A39FC}">
      <dsp:nvSpPr>
        <dsp:cNvPr id="0" name=""/>
        <dsp:cNvSpPr/>
      </dsp:nvSpPr>
      <dsp:spPr>
        <a:xfrm>
          <a:off x="5610304" y="2835150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0" b="-7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EE7C1-F554-4331-A719-F4C2FF039D36}">
      <dsp:nvSpPr>
        <dsp:cNvPr id="0" name=""/>
        <dsp:cNvSpPr/>
      </dsp:nvSpPr>
      <dsp:spPr>
        <a:xfrm>
          <a:off x="6088410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Paradas Cercanas</a:t>
          </a:r>
        </a:p>
      </dsp:txBody>
      <dsp:txXfrm>
        <a:off x="6088410" y="4266202"/>
        <a:ext cx="2038240" cy="4898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1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2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3</a:t>
          </a:r>
        </a:p>
      </dsp:txBody>
      <dsp:txXfrm>
        <a:off x="1721285" y="4472722"/>
        <a:ext cx="508744" cy="508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197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7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134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02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59590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815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018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849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169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6511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94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09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927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930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7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09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3E26FC-4464-4D25-BEB2-A63A47AF94DC}" type="datetimeFigureOut">
              <a:rPr lang="es-EC" smtClean="0"/>
              <a:t>27/08/2019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93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svg"/><Relationship Id="rId9" Type="http://schemas.microsoft.com/office/2007/relationships/diagramDrawing" Target="../diagrams/drawing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diagramLayout" Target="../diagrams/layout11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diagramData" Target="../diagrams/data11.xml"/><Relationship Id="rId2" Type="http://schemas.openxmlformats.org/officeDocument/2006/relationships/diagramData" Target="../diagrams/data9.xml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5" Type="http://schemas.openxmlformats.org/officeDocument/2006/relationships/diagramColors" Target="../diagrams/colors1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3667F4D-F2CD-4E50-BACC-24766910F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CAAE25-D2F2-493F-9569-EC552C1A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2FDEA97-0861-44C0-9B26-4BB5F777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C953F9-A744-406B-9DCA-1E7B5D47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59003D2-E7D2-4253-9EF1-1F513027A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0EA3B-1656-4995-8D5B-8C483A37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44" y="1131358"/>
            <a:ext cx="6729522" cy="4595283"/>
          </a:xfrm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3600" b="1" dirty="0"/>
              <a:t>DESARROLLO DEL SISTEMA DE MAPEO Y VISUALIZACIÓN DE RUTAS DE BUSES URBANOS DE LA PROVINVIA DE SANTA ELENA PARA LA AGENCIA NACIONAL DE TRÁNSITO :</a:t>
            </a:r>
            <a:r>
              <a:rPr lang="es-ES" sz="3600" dirty="0"/>
              <a:t>  CAPA DE SERVICIOS WEB Y GEOGRÁFICO.</a:t>
            </a:r>
            <a:endParaRPr lang="es-EC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11C6CF-102B-4BAC-A40F-D60C9CC3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778" y="4250732"/>
            <a:ext cx="3378100" cy="1927646"/>
          </a:xfrm>
        </p:spPr>
        <p:txBody>
          <a:bodyPr anchor="ctr">
            <a:normAutofit/>
          </a:bodyPr>
          <a:lstStyle/>
          <a:p>
            <a:pPr algn="l"/>
            <a:r>
              <a:rPr lang="es-EC" dirty="0"/>
              <a:t>AUTOR:</a:t>
            </a:r>
          </a:p>
          <a:p>
            <a:pPr algn="l"/>
            <a:r>
              <a:rPr lang="es-EC" dirty="0"/>
              <a:t> 	Gonzalez Tigrero Davids</a:t>
            </a:r>
          </a:p>
          <a:p>
            <a:pPr algn="l"/>
            <a:r>
              <a:rPr lang="es-EC" dirty="0"/>
              <a:t>TUTOR:</a:t>
            </a:r>
          </a:p>
          <a:p>
            <a:pPr algn="l"/>
            <a:r>
              <a:rPr lang="es-EC" dirty="0"/>
              <a:t>	Ing. Sánchez Vera Iván</a:t>
            </a:r>
          </a:p>
        </p:txBody>
      </p:sp>
      <p:pic>
        <p:nvPicPr>
          <p:cNvPr id="6" name="Imagen 5" descr="Imagen que contiene casa de apuestas, sala&#10;&#10;Descripción generada con confianza alta">
            <a:extLst>
              <a:ext uri="{FF2B5EF4-FFF2-40B4-BE49-F238E27FC236}">
                <a16:creationId xmlns:a16="http://schemas.microsoft.com/office/drawing/2014/main" id="{CB111F69-8447-4C7E-A878-6AFB3E66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68" y="-198936"/>
            <a:ext cx="4250732" cy="4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Con el fin de…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La ANT, podrá llevar un control de los buses que conforman el sistema de transporte público urbano.</a:t>
            </a:r>
          </a:p>
          <a:p>
            <a:pPr algn="just"/>
            <a:r>
              <a:rPr lang="es-ES" sz="2000" dirty="0"/>
              <a:t>Usuarios visualicen en tiempo real las rutas de transporte de las distintas líneas, además de las paradas oficiales y los tiempos de llegada de las unidades de transporte entre otras funciones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13477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C22F81-AB7A-4D41-9F01-D7028BA0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0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Según “Hábitat III”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C562E4-4DB7-4E76-9ED9-76CB8A456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91084"/>
              </p:ext>
            </p:extLst>
          </p:nvPr>
        </p:nvGraphicFramePr>
        <p:xfrm>
          <a:off x="4544018" y="489099"/>
          <a:ext cx="7343182" cy="570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50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Según el Plan Nacional del Buen Vivir…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2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C" sz="2800" dirty="0"/>
              <a:t>Derechos para todos durante toda la Vida</a:t>
            </a:r>
          </a:p>
          <a:p>
            <a:pPr lvl="1" algn="just"/>
            <a:r>
              <a:rPr lang="es-EC" dirty="0"/>
              <a:t>Garantizar una vida digan con iguales oportunidades para todas las personas.</a:t>
            </a:r>
          </a:p>
          <a:p>
            <a:pPr lvl="2" algn="just"/>
            <a:r>
              <a:rPr lang="es-EC" dirty="0"/>
              <a:t>Política 1.8</a:t>
            </a:r>
          </a:p>
          <a:p>
            <a:pPr algn="just"/>
            <a:r>
              <a:rPr lang="es-EC" sz="2800" dirty="0"/>
              <a:t>Economía al servicio de la Sociedad.</a:t>
            </a:r>
          </a:p>
          <a:p>
            <a:pPr lvl="1" algn="just"/>
            <a:r>
              <a:rPr lang="es-EC" dirty="0"/>
              <a:t>Impulsar la Productividad y competitividad para el crecimiento económico sostenible de manera redistributiva y solidaria.</a:t>
            </a:r>
          </a:p>
          <a:p>
            <a:pPr lvl="2" algn="just"/>
            <a:r>
              <a:rPr lang="es-EC" dirty="0"/>
              <a:t>Política 5.9</a:t>
            </a:r>
          </a:p>
        </p:txBody>
      </p:sp>
    </p:spTree>
    <p:extLst>
      <p:ext uri="{BB962C8B-B14F-4D97-AF65-F5344CB8AC3E}">
        <p14:creationId xmlns:p14="http://schemas.microsoft.com/office/powerpoint/2010/main" val="409501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59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DD4C9-FD22-4139-A5A2-1437A2B23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r="19466" b="2"/>
          <a:stretch/>
        </p:blipFill>
        <p:spPr>
          <a:xfrm>
            <a:off x="6802095" y="26204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142DEF-CFF9-4024-BD67-80097CA8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METODOLOGIA DE INVESTIGACION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6BB31-8535-4256-9A3D-57A3AD59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2" y="2540874"/>
            <a:ext cx="5546796" cy="3124201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2800" dirty="0"/>
              <a:t>Entrevistas: Personal de la ANT.</a:t>
            </a:r>
            <a:endParaRPr lang="es-EC" sz="2800" dirty="0"/>
          </a:p>
          <a:p>
            <a:pPr algn="just">
              <a:lnSpc>
                <a:spcPct val="90000"/>
              </a:lnSpc>
            </a:pPr>
            <a:r>
              <a:rPr lang="es-ES" sz="2800" dirty="0"/>
              <a:t>Encuestas: Personas que usan diariamente el Transporte público.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211750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17AE4B1-D537-4808-A0AA-7C8A437C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C94C7-7C50-4550-9EE3-00D86B6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s-EC" dirty="0"/>
              <a:t>METODOLOGIA DE 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470F44-ECF6-4C38-B6E9-C2360D2AE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2" t="27366" r="15092"/>
          <a:stretch/>
        </p:blipFill>
        <p:spPr>
          <a:xfrm>
            <a:off x="2197404" y="1636872"/>
            <a:ext cx="6315975" cy="493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5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17373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4D4F54F-446E-452E-A4E5-1A119E404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059872"/>
            <a:ext cx="6202778" cy="4450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34D41D-CEAE-4A5C-9005-69CBBF75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88094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C0C3E-4232-48B1-BD3C-68B0D458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545" y="3090041"/>
            <a:ext cx="4809168" cy="27011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dirty="0"/>
              <a:t>Capa de Servicios Web/Geográfico</a:t>
            </a:r>
            <a:r>
              <a:rPr lang="es-ES" dirty="0"/>
              <a:t>. Dicha capa de servicios permitirá la consulta/manipulación de datos de manera segura.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BE6F65-3FE4-4339-B624-83FB7DFE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43" y="79801"/>
            <a:ext cx="6195534" cy="669787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99572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2720C3-4A9F-48AD-8F67-56A90D0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sz="2500" dirty="0">
                <a:solidFill>
                  <a:srgbClr val="FFFFFF"/>
                </a:solidFill>
              </a:rPr>
              <a:t>HERRAMIENTAS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C58BC8-C8A0-49CC-90DF-F280F437D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2821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84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INTRODUCCION</a:t>
            </a:r>
          </a:p>
        </p:txBody>
      </p:sp>
    </p:spTree>
    <p:extLst>
      <p:ext uri="{BB962C8B-B14F-4D97-AF65-F5344CB8AC3E}">
        <p14:creationId xmlns:p14="http://schemas.microsoft.com/office/powerpoint/2010/main" val="39547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FE572-360C-4577-A8CC-F3897C5D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7" y="69832"/>
            <a:ext cx="9499476" cy="1384499"/>
          </a:xfrm>
        </p:spPr>
        <p:txBody>
          <a:bodyPr>
            <a:normAutofit/>
          </a:bodyPr>
          <a:lstStyle/>
          <a:p>
            <a:r>
              <a:rPr lang="es-EC" dirty="0"/>
              <a:t>Se desarrollo…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D334956-32FA-4984-9C28-464D74CA6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816444"/>
              </p:ext>
            </p:extLst>
          </p:nvPr>
        </p:nvGraphicFramePr>
        <p:xfrm>
          <a:off x="1882627" y="1061545"/>
          <a:ext cx="4402559" cy="55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Marcador de contenido 2">
            <a:extLst>
              <a:ext uri="{FF2B5EF4-FFF2-40B4-BE49-F238E27FC236}">
                <a16:creationId xmlns:a16="http://schemas.microsoft.com/office/drawing/2014/main" id="{AFCF4CAD-E6D5-4E10-9E4E-FC78A9B9C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016110"/>
              </p:ext>
            </p:extLst>
          </p:nvPr>
        </p:nvGraphicFramePr>
        <p:xfrm>
          <a:off x="7350034" y="1061545"/>
          <a:ext cx="4589717" cy="55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92687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8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08FE3BD-F97B-4A10-A2AE-522EF152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DEMOSTRACIÓN</a:t>
            </a:r>
          </a:p>
        </p:txBody>
      </p:sp>
      <p:pic>
        <p:nvPicPr>
          <p:cNvPr id="1028" name="Picture 4" descr="https://www.seekpng.com/png/detail/296-2967664_persona-con-computadora-y-libro.png">
            <a:extLst>
              <a:ext uri="{FF2B5EF4-FFF2-40B4-BE49-F238E27FC236}">
                <a16:creationId xmlns:a16="http://schemas.microsoft.com/office/drawing/2014/main" id="{2CDE156F-133E-49E7-9A81-1E62532F4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8" r="-3" b="9089"/>
          <a:stretch/>
        </p:blipFill>
        <p:spPr bwMode="auto"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6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185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RESULTADOS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13B281-FC52-4221-B69E-6B464CBE8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9D9AD5C-E3B3-4A29-B03A-57D5D9580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667754"/>
              </p:ext>
            </p:extLst>
          </p:nvPr>
        </p:nvGraphicFramePr>
        <p:xfrm>
          <a:off x="2872534" y="1185333"/>
          <a:ext cx="5216835" cy="536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28255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7640"/>
            <a:ext cx="10018713" cy="899160"/>
          </a:xfrm>
        </p:spPr>
        <p:txBody>
          <a:bodyPr/>
          <a:lstStyle/>
          <a:p>
            <a:r>
              <a:rPr lang="es-EC" dirty="0"/>
              <a:t>CONCLUSIONES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503656DD-5C20-48FD-AB12-16BF3D265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616209"/>
              </p:ext>
            </p:extLst>
          </p:nvPr>
        </p:nvGraphicFramePr>
        <p:xfrm>
          <a:off x="2032000" y="9894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933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499"/>
            <a:ext cx="10018713" cy="1298667"/>
          </a:xfrm>
        </p:spPr>
        <p:txBody>
          <a:bodyPr/>
          <a:lstStyle/>
          <a:p>
            <a:r>
              <a:rPr lang="es-EC" dirty="0"/>
              <a:t>RECOMENDACIONES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AD13066-74E9-4BA0-A07C-874DD5F80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924390"/>
              </p:ext>
            </p:extLst>
          </p:nvPr>
        </p:nvGraphicFramePr>
        <p:xfrm>
          <a:off x="1614941" y="1166948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AD7084D8-953D-4AF2-9D73-7DEEC1FE2E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895948"/>
              </p:ext>
            </p:extLst>
          </p:nvPr>
        </p:nvGraphicFramePr>
        <p:xfrm>
          <a:off x="8402771" y="1162594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Marcador de contenido 5">
            <a:extLst>
              <a:ext uri="{FF2B5EF4-FFF2-40B4-BE49-F238E27FC236}">
                <a16:creationId xmlns:a16="http://schemas.microsoft.com/office/drawing/2014/main" id="{738B3762-5B35-475D-AAE0-392163107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675582"/>
              </p:ext>
            </p:extLst>
          </p:nvPr>
        </p:nvGraphicFramePr>
        <p:xfrm>
          <a:off x="5008856" y="1162594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82639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CB6C-AFAF-4C56-9BC5-E804168F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568383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050" name="Picture 2" descr="https://fertilidade.org/sites/default/files/field/image/perguntas-frequentes_0.jpg">
            <a:extLst>
              <a:ext uri="{FF2B5EF4-FFF2-40B4-BE49-F238E27FC236}">
                <a16:creationId xmlns:a16="http://schemas.microsoft.com/office/drawing/2014/main" id="{7AEB6837-A1BF-4BE5-8897-2D02AF933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" r="1" b="19479"/>
          <a:stretch/>
        </p:blipFill>
        <p:spPr bwMode="auto"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0F071D-03B4-436E-8062-A0B9E7BAD053}"/>
              </a:ext>
            </a:extLst>
          </p:cNvPr>
          <p:cNvSpPr txBox="1"/>
          <p:nvPr/>
        </p:nvSpPr>
        <p:spPr>
          <a:xfrm rot="5400000">
            <a:off x="8251583" y="3085104"/>
            <a:ext cx="6278642" cy="6877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C" sz="4400" dirty="0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423052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54" y="923528"/>
            <a:ext cx="1950867" cy="1567542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330" y="612057"/>
            <a:ext cx="8704205" cy="74865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“Planificar, regular y controlar la gestión del Transporte Terrestre, Tránsito y Seguridad Vial”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361319-EE09-40A1-9875-63144BBE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14" y="1294251"/>
            <a:ext cx="4886889" cy="168597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scene3d>
            <a:camera prst="perspectiveLeft"/>
            <a:lightRig rig="threePt" dir="t"/>
          </a:scene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048D02-F3AC-4CA5-BF9B-BCE1E893C4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4099" y="3173264"/>
            <a:ext cx="5743802" cy="3276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339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0D2A5-7C78-4C83-A40B-4DE3769A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3" r="21844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Transportación Urbana: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s-ES" sz="2000" dirty="0"/>
              <a:t>Infraestructura de trasportación en el área urbana compuesta de 3 cantones:</a:t>
            </a:r>
          </a:p>
          <a:p>
            <a:pPr lvl="1"/>
            <a:r>
              <a:rPr lang="es-ES" dirty="0"/>
              <a:t> Santa Elena</a:t>
            </a:r>
          </a:p>
          <a:p>
            <a:pPr lvl="1"/>
            <a:r>
              <a:rPr lang="es-ES" dirty="0"/>
              <a:t>La Libertad</a:t>
            </a:r>
          </a:p>
          <a:p>
            <a:pPr lvl="1"/>
            <a:r>
              <a:rPr lang="es-ES" dirty="0"/>
              <a:t>Salinas</a:t>
            </a:r>
          </a:p>
          <a:p>
            <a:r>
              <a:rPr lang="es-ES" sz="2000" dirty="0"/>
              <a:t>8 cooperativas de 240 unidades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5859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96" y="491236"/>
            <a:ext cx="1950867" cy="6085114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38" y="217714"/>
            <a:ext cx="8704205" cy="4680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Criticas por usuarios de Transporte Público.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F327AC-6B62-4F72-8D09-FF7E73EC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38" y="685800"/>
            <a:ext cx="4146310" cy="23322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EB2464-C94E-4E51-B591-0B1FED4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56" y="685800"/>
            <a:ext cx="3403548" cy="24060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05C13B79-E920-49B2-B4E4-32CF0BE2AF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466000"/>
              </p:ext>
            </p:extLst>
          </p:nvPr>
        </p:nvGraphicFramePr>
        <p:xfrm>
          <a:off x="2696029" y="3853541"/>
          <a:ext cx="8128000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ítulo 3">
            <a:extLst>
              <a:ext uri="{FF2B5EF4-FFF2-40B4-BE49-F238E27FC236}">
                <a16:creationId xmlns:a16="http://schemas.microsoft.com/office/drawing/2014/main" id="{AF2E9D9A-A655-4C67-B2F7-10AD8E6469A3}"/>
              </a:ext>
            </a:extLst>
          </p:cNvPr>
          <p:cNvSpPr txBox="1">
            <a:spLocks/>
          </p:cNvSpPr>
          <p:nvPr/>
        </p:nvSpPr>
        <p:spPr>
          <a:xfrm>
            <a:off x="3702000" y="3412441"/>
            <a:ext cx="6362291" cy="5633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C" sz="3200" dirty="0"/>
              <a:t>CASOS PASADOS</a:t>
            </a:r>
          </a:p>
        </p:txBody>
      </p:sp>
    </p:spTree>
    <p:extLst>
      <p:ext uri="{BB962C8B-B14F-4D97-AF65-F5344CB8AC3E}">
        <p14:creationId xmlns:p14="http://schemas.microsoft.com/office/powerpoint/2010/main" val="93028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15770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180D680-FCFE-4ADD-A5BF-7E5ACD8A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r>
              <a:rPr lang="es-EC" sz="3600" dirty="0"/>
              <a:t>Objetivo General</a:t>
            </a: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endParaRPr lang="es-EC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1EE19-D9B7-4499-9507-C362811B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Desarrollar la capa de servicios Web y geográfico utilizando </a:t>
            </a:r>
            <a:r>
              <a:rPr lang="es-ES" sz="2000" dirty="0" err="1"/>
              <a:t>CouchBase</a:t>
            </a:r>
            <a:r>
              <a:rPr lang="es-ES" sz="2000" dirty="0"/>
              <a:t> como Base de Datos y Spring </a:t>
            </a:r>
            <a:r>
              <a:rPr lang="es-ES" sz="2000" dirty="0" err="1"/>
              <a:t>Boot</a:t>
            </a:r>
            <a:r>
              <a:rPr lang="es-ES" sz="2000" dirty="0"/>
              <a:t> como Framework para el Sistema de Mapeo y Visualización de rutas de transporte urbano administrados por la ANT - Provincia de Santa Elena</a:t>
            </a:r>
            <a:endParaRPr lang="es-EC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D3796B-DD78-4D9D-9644-63685100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2904744"/>
            <a:ext cx="395884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185E82-409F-4A53-BE5C-5782EA5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Objetivos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BA27E6D-9CC5-4318-857A-F202BE73D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251460"/>
              </p:ext>
            </p:extLst>
          </p:nvPr>
        </p:nvGraphicFramePr>
        <p:xfrm>
          <a:off x="4709040" y="-12358"/>
          <a:ext cx="7507674" cy="674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9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3659329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556</Words>
  <Application>Microsoft Office PowerPoint</Application>
  <PresentationFormat>Panorámica</PresentationFormat>
  <Paragraphs>89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Corbel</vt:lpstr>
      <vt:lpstr>Parallax</vt:lpstr>
      <vt:lpstr>DESARROLLO DEL SISTEMA DE MAPEO Y VISUALIZACIÓN DE RUTAS DE BUSES URBANOS DE LA PROVINVIA DE SANTA ELENA PARA LA AGENCIA NACIONAL DE TRÁNSITO :  CAPA DE SERVICIOS WEB Y GEOGRÁFICO.</vt:lpstr>
      <vt:lpstr>INTRODUCCION</vt:lpstr>
      <vt:lpstr>ANT</vt:lpstr>
      <vt:lpstr>Transportación Urbana:</vt:lpstr>
      <vt:lpstr>ANT</vt:lpstr>
      <vt:lpstr>OBJETIVOS</vt:lpstr>
      <vt:lpstr>Objetivo General    </vt:lpstr>
      <vt:lpstr>Objetivos Específicos</vt:lpstr>
      <vt:lpstr>JUSTIFICACIÓN</vt:lpstr>
      <vt:lpstr>Con el fin de…</vt:lpstr>
      <vt:lpstr>Según “Hábitat III”</vt:lpstr>
      <vt:lpstr>Según el Plan Nacional del Buen Vivir…</vt:lpstr>
      <vt:lpstr>METODOLOGIA</vt:lpstr>
      <vt:lpstr>METODOLOGIA DE INVESTIGACION</vt:lpstr>
      <vt:lpstr>METODOLOGIA DE DESARROLLO</vt:lpstr>
      <vt:lpstr>DESARROLLO</vt:lpstr>
      <vt:lpstr>Visión General</vt:lpstr>
      <vt:lpstr>Presentación de PowerPoint</vt:lpstr>
      <vt:lpstr>HERRAMIENTAS</vt:lpstr>
      <vt:lpstr>Se desarrollo…</vt:lpstr>
      <vt:lpstr>DEMOSTRACIÓN</vt:lpstr>
      <vt:lpstr>RESULTADOS</vt:lpstr>
      <vt:lpstr>CONCLUSIONES</vt:lpstr>
      <vt:lpstr>RECOMENDACIONES</vt:lpstr>
      <vt:lpstr>GRACIAS POR SU ATENCION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DEL SISTEMA DE MAPEO Y VISUALIZACIÓN DE RUTAS DE BUSES URBANOS DE LA PROVINVIA DE SANTA ELENA PARA LA AGENCIA NACIONAL DE TRÁNSITO :  CAPA DE SERVICIOS WEB Y GEOGRÁFICO.</dc:title>
  <dc:creator>DAVIDS  GONZALEZ</dc:creator>
  <cp:lastModifiedBy>DAVIDS  GONZALEZ</cp:lastModifiedBy>
  <cp:revision>2</cp:revision>
  <dcterms:created xsi:type="dcterms:W3CDTF">2019-08-27T20:43:57Z</dcterms:created>
  <dcterms:modified xsi:type="dcterms:W3CDTF">2019-08-27T22:03:43Z</dcterms:modified>
</cp:coreProperties>
</file>